
<file path=[Content_Types].xml><?xml version="1.0" encoding="utf-8"?>
<Types xmlns="http://schemas.openxmlformats.org/package/2006/content-types">
  <Default ContentType="image/jpeg" Extension="jpg"/>
  <Default ContentType="application/xml" Extension="xml"/>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Lst>
  <p:sldSz cy="5143500" cx="9144000"/>
  <p:notesSz cx="6858000" cy="9144000"/>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 name="Shape 3"/>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9" name="Shape 49"/>
        <p:cNvGrpSpPr/>
        <p:nvPr/>
      </p:nvGrpSpPr>
      <p:grpSpPr>
        <a:xfrm>
          <a:off x="0" y="0"/>
          <a:ext cx="0" cy="0"/>
          <a:chOff x="0" y="0"/>
          <a:chExt cx="0" cy="0"/>
        </a:xfrm>
      </p:grpSpPr>
      <p:sp>
        <p:nvSpPr>
          <p:cNvPr id="50" name="Shape 5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51" name="Shape 5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0" name="Shape 110"/>
        <p:cNvGrpSpPr/>
        <p:nvPr/>
      </p:nvGrpSpPr>
      <p:grpSpPr>
        <a:xfrm>
          <a:off x="0" y="0"/>
          <a:ext cx="0" cy="0"/>
          <a:chOff x="0" y="0"/>
          <a:chExt cx="0" cy="0"/>
        </a:xfrm>
      </p:grpSpPr>
      <p:sp>
        <p:nvSpPr>
          <p:cNvPr id="111" name="Shape 1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12" name="Shape 112"/>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has worked at Gunn, where you rely on parents to be more involved</a:t>
            </a:r>
          </a:p>
          <a:p>
            <a:pPr lvl="0" rtl="0">
              <a:spcBef>
                <a:spcPts val="0"/>
              </a:spcBef>
              <a:buNone/>
            </a:pPr>
            <a:r>
              <a:rPr lang="en"/>
              <a:t>has worked at east side prep, where you provide the structure and support in stead of the parent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8" name="Shape 118"/>
        <p:cNvGrpSpPr/>
        <p:nvPr/>
      </p:nvGrpSpPr>
      <p:grpSpPr>
        <a:xfrm>
          <a:off x="0" y="0"/>
          <a:ext cx="0" cy="0"/>
          <a:chOff x="0" y="0"/>
          <a:chExt cx="0" cy="0"/>
        </a:xfrm>
      </p:grpSpPr>
      <p:sp>
        <p:nvSpPr>
          <p:cNvPr id="119" name="Shape 11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20" name="Shape 12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6" name="Shape 126"/>
        <p:cNvGrpSpPr/>
        <p:nvPr/>
      </p:nvGrpSpPr>
      <p:grpSpPr>
        <a:xfrm>
          <a:off x="0" y="0"/>
          <a:ext cx="0" cy="0"/>
          <a:chOff x="0" y="0"/>
          <a:chExt cx="0" cy="0"/>
        </a:xfrm>
      </p:grpSpPr>
      <p:sp>
        <p:nvSpPr>
          <p:cNvPr id="127" name="Shape 12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28" name="Shape 12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4" name="Shape 134"/>
        <p:cNvGrpSpPr/>
        <p:nvPr/>
      </p:nvGrpSpPr>
      <p:grpSpPr>
        <a:xfrm>
          <a:off x="0" y="0"/>
          <a:ext cx="0" cy="0"/>
          <a:chOff x="0" y="0"/>
          <a:chExt cx="0" cy="0"/>
        </a:xfrm>
      </p:grpSpPr>
      <p:sp>
        <p:nvSpPr>
          <p:cNvPr id="135" name="Shape 13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36" name="Shape 13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1" name="Shape 141"/>
        <p:cNvGrpSpPr/>
        <p:nvPr/>
      </p:nvGrpSpPr>
      <p:grpSpPr>
        <a:xfrm>
          <a:off x="0" y="0"/>
          <a:ext cx="0" cy="0"/>
          <a:chOff x="0" y="0"/>
          <a:chExt cx="0" cy="0"/>
        </a:xfrm>
      </p:grpSpPr>
      <p:sp>
        <p:nvSpPr>
          <p:cNvPr id="142" name="Shape 14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43" name="Shape 14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7" name="Shape 147"/>
        <p:cNvGrpSpPr/>
        <p:nvPr/>
      </p:nvGrpSpPr>
      <p:grpSpPr>
        <a:xfrm>
          <a:off x="0" y="0"/>
          <a:ext cx="0" cy="0"/>
          <a:chOff x="0" y="0"/>
          <a:chExt cx="0" cy="0"/>
        </a:xfrm>
      </p:grpSpPr>
      <p:sp>
        <p:nvSpPr>
          <p:cNvPr id="148" name="Shape 14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49" name="Shape 14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3" name="Shape 153"/>
        <p:cNvGrpSpPr/>
        <p:nvPr/>
      </p:nvGrpSpPr>
      <p:grpSpPr>
        <a:xfrm>
          <a:off x="0" y="0"/>
          <a:ext cx="0" cy="0"/>
          <a:chOff x="0" y="0"/>
          <a:chExt cx="0" cy="0"/>
        </a:xfrm>
      </p:grpSpPr>
      <p:sp>
        <p:nvSpPr>
          <p:cNvPr id="154" name="Shape 15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55" name="Shape 15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9" name="Shape 159"/>
        <p:cNvGrpSpPr/>
        <p:nvPr/>
      </p:nvGrpSpPr>
      <p:grpSpPr>
        <a:xfrm>
          <a:off x="0" y="0"/>
          <a:ext cx="0" cy="0"/>
          <a:chOff x="0" y="0"/>
          <a:chExt cx="0" cy="0"/>
        </a:xfrm>
      </p:grpSpPr>
      <p:sp>
        <p:nvSpPr>
          <p:cNvPr id="160" name="Shape 16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61" name="Shape 16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5" name="Shape 165"/>
        <p:cNvGrpSpPr/>
        <p:nvPr/>
      </p:nvGrpSpPr>
      <p:grpSpPr>
        <a:xfrm>
          <a:off x="0" y="0"/>
          <a:ext cx="0" cy="0"/>
          <a:chOff x="0" y="0"/>
          <a:chExt cx="0" cy="0"/>
        </a:xfrm>
      </p:grpSpPr>
      <p:sp>
        <p:nvSpPr>
          <p:cNvPr id="166" name="Shape 1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67" name="Shape 16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1" name="Shape 171"/>
        <p:cNvGrpSpPr/>
        <p:nvPr/>
      </p:nvGrpSpPr>
      <p:grpSpPr>
        <a:xfrm>
          <a:off x="0" y="0"/>
          <a:ext cx="0" cy="0"/>
          <a:chOff x="0" y="0"/>
          <a:chExt cx="0" cy="0"/>
        </a:xfrm>
      </p:grpSpPr>
      <p:sp>
        <p:nvSpPr>
          <p:cNvPr id="172" name="Shape 1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73" name="Shape 17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0" name="Shape 60"/>
        <p:cNvGrpSpPr/>
        <p:nvPr/>
      </p:nvGrpSpPr>
      <p:grpSpPr>
        <a:xfrm>
          <a:off x="0" y="0"/>
          <a:ext cx="0" cy="0"/>
          <a:chOff x="0" y="0"/>
          <a:chExt cx="0" cy="0"/>
        </a:xfrm>
      </p:grpSpPr>
      <p:sp>
        <p:nvSpPr>
          <p:cNvPr id="61" name="Shape 6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2" name="Shape 6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lnSpc>
                <a:spcPct val="115000"/>
              </a:lnSpc>
              <a:spcBef>
                <a:spcPts val="0"/>
              </a:spcBef>
              <a:buNone/>
            </a:pPr>
            <a:r>
              <a:rPr lang="en">
                <a:solidFill>
                  <a:schemeClr val="dk1"/>
                </a:solidFill>
              </a:rPr>
              <a:t>Addressing the educational needs of low-resource communities in K-12 education.  We are particularly interested in helping to facilitate communication between students, parents, and teachers.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7" name="Shape 177"/>
        <p:cNvGrpSpPr/>
        <p:nvPr/>
      </p:nvGrpSpPr>
      <p:grpSpPr>
        <a:xfrm>
          <a:off x="0" y="0"/>
          <a:ext cx="0" cy="0"/>
          <a:chOff x="0" y="0"/>
          <a:chExt cx="0" cy="0"/>
        </a:xfrm>
      </p:grpSpPr>
      <p:sp>
        <p:nvSpPr>
          <p:cNvPr id="178" name="Shape 1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79" name="Shape 17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4" name="Shape 184"/>
        <p:cNvGrpSpPr/>
        <p:nvPr/>
      </p:nvGrpSpPr>
      <p:grpSpPr>
        <a:xfrm>
          <a:off x="0" y="0"/>
          <a:ext cx="0" cy="0"/>
          <a:chOff x="0" y="0"/>
          <a:chExt cx="0" cy="0"/>
        </a:xfrm>
      </p:grpSpPr>
      <p:sp>
        <p:nvSpPr>
          <p:cNvPr id="185" name="Shape 18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86" name="Shape 18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0" name="Shape 190"/>
        <p:cNvGrpSpPr/>
        <p:nvPr/>
      </p:nvGrpSpPr>
      <p:grpSpPr>
        <a:xfrm>
          <a:off x="0" y="0"/>
          <a:ext cx="0" cy="0"/>
          <a:chOff x="0" y="0"/>
          <a:chExt cx="0" cy="0"/>
        </a:xfrm>
      </p:grpSpPr>
      <p:sp>
        <p:nvSpPr>
          <p:cNvPr id="191" name="Shape 1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92" name="Shape 19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8" name="Shape 198"/>
        <p:cNvGrpSpPr/>
        <p:nvPr/>
      </p:nvGrpSpPr>
      <p:grpSpPr>
        <a:xfrm>
          <a:off x="0" y="0"/>
          <a:ext cx="0" cy="0"/>
          <a:chOff x="0" y="0"/>
          <a:chExt cx="0" cy="0"/>
        </a:xfrm>
      </p:grpSpPr>
      <p:sp>
        <p:nvSpPr>
          <p:cNvPr id="199" name="Shape 19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00" name="Shape 20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5" name="Shape 205"/>
        <p:cNvGrpSpPr/>
        <p:nvPr/>
      </p:nvGrpSpPr>
      <p:grpSpPr>
        <a:xfrm>
          <a:off x="0" y="0"/>
          <a:ext cx="0" cy="0"/>
          <a:chOff x="0" y="0"/>
          <a:chExt cx="0" cy="0"/>
        </a:xfrm>
      </p:grpSpPr>
      <p:sp>
        <p:nvSpPr>
          <p:cNvPr id="206" name="Shape 2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07" name="Shape 20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1" name="Shape 211"/>
        <p:cNvGrpSpPr/>
        <p:nvPr/>
      </p:nvGrpSpPr>
      <p:grpSpPr>
        <a:xfrm>
          <a:off x="0" y="0"/>
          <a:ext cx="0" cy="0"/>
          <a:chOff x="0" y="0"/>
          <a:chExt cx="0" cy="0"/>
        </a:xfrm>
      </p:grpSpPr>
      <p:sp>
        <p:nvSpPr>
          <p:cNvPr id="212" name="Shape 2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13" name="Shape 21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8" name="Shape 218"/>
        <p:cNvGrpSpPr/>
        <p:nvPr/>
      </p:nvGrpSpPr>
      <p:grpSpPr>
        <a:xfrm>
          <a:off x="0" y="0"/>
          <a:ext cx="0" cy="0"/>
          <a:chOff x="0" y="0"/>
          <a:chExt cx="0" cy="0"/>
        </a:xfrm>
      </p:grpSpPr>
      <p:sp>
        <p:nvSpPr>
          <p:cNvPr id="219" name="Shape 21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20" name="Shape 22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5" name="Shape 225"/>
        <p:cNvGrpSpPr/>
        <p:nvPr/>
      </p:nvGrpSpPr>
      <p:grpSpPr>
        <a:xfrm>
          <a:off x="0" y="0"/>
          <a:ext cx="0" cy="0"/>
          <a:chOff x="0" y="0"/>
          <a:chExt cx="0" cy="0"/>
        </a:xfrm>
      </p:grpSpPr>
      <p:sp>
        <p:nvSpPr>
          <p:cNvPr id="226" name="Shape 2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27" name="Shape 22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2" name="Shape 232"/>
        <p:cNvGrpSpPr/>
        <p:nvPr/>
      </p:nvGrpSpPr>
      <p:grpSpPr>
        <a:xfrm>
          <a:off x="0" y="0"/>
          <a:ext cx="0" cy="0"/>
          <a:chOff x="0" y="0"/>
          <a:chExt cx="0" cy="0"/>
        </a:xfrm>
      </p:grpSpPr>
      <p:sp>
        <p:nvSpPr>
          <p:cNvPr id="233" name="Shape 23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34" name="Shape 23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8" name="Shape 238"/>
        <p:cNvGrpSpPr/>
        <p:nvPr/>
      </p:nvGrpSpPr>
      <p:grpSpPr>
        <a:xfrm>
          <a:off x="0" y="0"/>
          <a:ext cx="0" cy="0"/>
          <a:chOff x="0" y="0"/>
          <a:chExt cx="0" cy="0"/>
        </a:xfrm>
      </p:grpSpPr>
      <p:sp>
        <p:nvSpPr>
          <p:cNvPr id="239" name="Shape 23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40" name="Shape 24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6" name="Shape 66"/>
        <p:cNvGrpSpPr/>
        <p:nvPr/>
      </p:nvGrpSpPr>
      <p:grpSpPr>
        <a:xfrm>
          <a:off x="0" y="0"/>
          <a:ext cx="0" cy="0"/>
          <a:chOff x="0" y="0"/>
          <a:chExt cx="0" cy="0"/>
        </a:xfrm>
      </p:grpSpPr>
      <p:sp>
        <p:nvSpPr>
          <p:cNvPr id="67" name="Shape 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8" name="Shape 6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3" name="Shape 243"/>
        <p:cNvGrpSpPr/>
        <p:nvPr/>
      </p:nvGrpSpPr>
      <p:grpSpPr>
        <a:xfrm>
          <a:off x="0" y="0"/>
          <a:ext cx="0" cy="0"/>
          <a:chOff x="0" y="0"/>
          <a:chExt cx="0" cy="0"/>
        </a:xfrm>
      </p:grpSpPr>
      <p:sp>
        <p:nvSpPr>
          <p:cNvPr id="244" name="Shape 24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45" name="Shape 24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2" name="Shape 72"/>
        <p:cNvGrpSpPr/>
        <p:nvPr/>
      </p:nvGrpSpPr>
      <p:grpSpPr>
        <a:xfrm>
          <a:off x="0" y="0"/>
          <a:ext cx="0" cy="0"/>
          <a:chOff x="0" y="0"/>
          <a:chExt cx="0" cy="0"/>
        </a:xfrm>
      </p:grpSpPr>
      <p:sp>
        <p:nvSpPr>
          <p:cNvPr id="73" name="Shape 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74" name="Shape 7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8" name="Shape 78"/>
        <p:cNvGrpSpPr/>
        <p:nvPr/>
      </p:nvGrpSpPr>
      <p:grpSpPr>
        <a:xfrm>
          <a:off x="0" y="0"/>
          <a:ext cx="0" cy="0"/>
          <a:chOff x="0" y="0"/>
          <a:chExt cx="0" cy="0"/>
        </a:xfrm>
      </p:grpSpPr>
      <p:sp>
        <p:nvSpPr>
          <p:cNvPr id="79" name="Shape 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80" name="Shape 8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4" name="Shape 84"/>
        <p:cNvGrpSpPr/>
        <p:nvPr/>
      </p:nvGrpSpPr>
      <p:grpSpPr>
        <a:xfrm>
          <a:off x="0" y="0"/>
          <a:ext cx="0" cy="0"/>
          <a:chOff x="0" y="0"/>
          <a:chExt cx="0" cy="0"/>
        </a:xfrm>
      </p:grpSpPr>
      <p:sp>
        <p:nvSpPr>
          <p:cNvPr id="85" name="Shape 8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86" name="Shape 8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0" name="Shape 90"/>
        <p:cNvGrpSpPr/>
        <p:nvPr/>
      </p:nvGrpSpPr>
      <p:grpSpPr>
        <a:xfrm>
          <a:off x="0" y="0"/>
          <a:ext cx="0" cy="0"/>
          <a:chOff x="0" y="0"/>
          <a:chExt cx="0" cy="0"/>
        </a:xfrm>
      </p:grpSpPr>
      <p:sp>
        <p:nvSpPr>
          <p:cNvPr id="91" name="Shape 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92" name="Shape 9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6" name="Shape 96"/>
        <p:cNvGrpSpPr/>
        <p:nvPr/>
      </p:nvGrpSpPr>
      <p:grpSpPr>
        <a:xfrm>
          <a:off x="0" y="0"/>
          <a:ext cx="0" cy="0"/>
          <a:chOff x="0" y="0"/>
          <a:chExt cx="0" cy="0"/>
        </a:xfrm>
      </p:grpSpPr>
      <p:sp>
        <p:nvSpPr>
          <p:cNvPr id="97" name="Shape 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98" name="Shape 9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2" name="Shape 102"/>
        <p:cNvGrpSpPr/>
        <p:nvPr/>
      </p:nvGrpSpPr>
      <p:grpSpPr>
        <a:xfrm>
          <a:off x="0" y="0"/>
          <a:ext cx="0" cy="0"/>
          <a:chOff x="0" y="0"/>
          <a:chExt cx="0" cy="0"/>
        </a:xfrm>
      </p:grpSpPr>
      <p:sp>
        <p:nvSpPr>
          <p:cNvPr id="103" name="Shape 1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04" name="Shape 10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8" name="Shape 8"/>
        <p:cNvGrpSpPr/>
        <p:nvPr/>
      </p:nvGrpSpPr>
      <p:grpSpPr>
        <a:xfrm>
          <a:off x="0" y="0"/>
          <a:ext cx="0" cy="0"/>
          <a:chOff x="0" y="0"/>
          <a:chExt cx="0" cy="0"/>
        </a:xfrm>
      </p:grpSpPr>
      <p:sp>
        <p:nvSpPr>
          <p:cNvPr id="9" name="Shape 9"/>
          <p:cNvSpPr txBox="1"/>
          <p:nvPr>
            <p:ph type="ctrTitle"/>
          </p:nvPr>
        </p:nvSpPr>
        <p:spPr>
          <a:xfrm>
            <a:off x="311708" y="744575"/>
            <a:ext cx="8520599" cy="2052599"/>
          </a:xfrm>
          <a:prstGeom prst="rect">
            <a:avLst/>
          </a:prstGeom>
        </p:spPr>
        <p:txBody>
          <a:bodyPr anchorCtr="0" anchor="b" bIns="91425" lIns="91425" rIns="91425" tIns="91425"/>
          <a:lstStyle>
            <a:lvl1pPr rtl="0" algn="ctr">
              <a:spcBef>
                <a:spcPts val="0"/>
              </a:spcBef>
              <a:buSzPct val="100000"/>
              <a:defRPr sz="5200"/>
            </a:lvl1pPr>
            <a:lvl2pPr rtl="0" algn="ctr">
              <a:spcBef>
                <a:spcPts val="0"/>
              </a:spcBef>
              <a:buSzPct val="100000"/>
              <a:defRPr sz="5200"/>
            </a:lvl2pPr>
            <a:lvl3pPr rtl="0" algn="ctr">
              <a:spcBef>
                <a:spcPts val="0"/>
              </a:spcBef>
              <a:buSzPct val="100000"/>
              <a:defRPr sz="5200"/>
            </a:lvl3pPr>
            <a:lvl4pPr rtl="0" algn="ctr">
              <a:spcBef>
                <a:spcPts val="0"/>
              </a:spcBef>
              <a:buSzPct val="100000"/>
              <a:defRPr sz="5200"/>
            </a:lvl4pPr>
            <a:lvl5pPr rtl="0" algn="ctr">
              <a:spcBef>
                <a:spcPts val="0"/>
              </a:spcBef>
              <a:buSzPct val="100000"/>
              <a:defRPr sz="5200"/>
            </a:lvl5pPr>
            <a:lvl6pPr rtl="0" algn="ctr">
              <a:spcBef>
                <a:spcPts val="0"/>
              </a:spcBef>
              <a:buSzPct val="100000"/>
              <a:defRPr sz="5200"/>
            </a:lvl6pPr>
            <a:lvl7pPr rtl="0" algn="ctr">
              <a:spcBef>
                <a:spcPts val="0"/>
              </a:spcBef>
              <a:buSzPct val="100000"/>
              <a:defRPr sz="5200"/>
            </a:lvl7pPr>
            <a:lvl8pPr rtl="0" algn="ctr">
              <a:spcBef>
                <a:spcPts val="0"/>
              </a:spcBef>
              <a:buSzPct val="100000"/>
              <a:defRPr sz="5200"/>
            </a:lvl8pPr>
            <a:lvl9pPr rtl="0" algn="ctr">
              <a:spcBef>
                <a:spcPts val="0"/>
              </a:spcBef>
              <a:buSzPct val="100000"/>
              <a:defRPr sz="5200"/>
            </a:lvl9pPr>
          </a:lstStyle>
          <a:p/>
        </p:txBody>
      </p:sp>
      <p:sp>
        <p:nvSpPr>
          <p:cNvPr id="10" name="Shape 10"/>
          <p:cNvSpPr txBox="1"/>
          <p:nvPr>
            <p:ph idx="1" type="subTitle"/>
          </p:nvPr>
        </p:nvSpPr>
        <p:spPr>
          <a:xfrm>
            <a:off x="311700" y="2834125"/>
            <a:ext cx="8520599" cy="792600"/>
          </a:xfrm>
          <a:prstGeom prst="rect">
            <a:avLst/>
          </a:prstGeom>
        </p:spPr>
        <p:txBody>
          <a:bodyPr anchorCtr="0" anchor="t" bIns="91425" lIns="91425" rIns="91425" tIns="91425"/>
          <a:lstStyle>
            <a:lvl1pPr rtl="0" algn="ctr">
              <a:lnSpc>
                <a:spcPct val="100000"/>
              </a:lnSpc>
              <a:spcBef>
                <a:spcPts val="0"/>
              </a:spcBef>
              <a:spcAft>
                <a:spcPts val="0"/>
              </a:spcAft>
              <a:buSzPct val="100000"/>
              <a:buNone/>
              <a:defRPr sz="2800"/>
            </a:lvl1pPr>
            <a:lvl2pPr rtl="0" algn="ctr">
              <a:lnSpc>
                <a:spcPct val="100000"/>
              </a:lnSpc>
              <a:spcBef>
                <a:spcPts val="0"/>
              </a:spcBef>
              <a:spcAft>
                <a:spcPts val="0"/>
              </a:spcAft>
              <a:buSzPct val="100000"/>
              <a:buNone/>
              <a:defRPr sz="2800"/>
            </a:lvl2pPr>
            <a:lvl3pPr rtl="0" algn="ctr">
              <a:lnSpc>
                <a:spcPct val="100000"/>
              </a:lnSpc>
              <a:spcBef>
                <a:spcPts val="0"/>
              </a:spcBef>
              <a:spcAft>
                <a:spcPts val="0"/>
              </a:spcAft>
              <a:buSzPct val="100000"/>
              <a:buNone/>
              <a:defRPr sz="2800"/>
            </a:lvl3pPr>
            <a:lvl4pPr rtl="0" algn="ctr">
              <a:lnSpc>
                <a:spcPct val="100000"/>
              </a:lnSpc>
              <a:spcBef>
                <a:spcPts val="0"/>
              </a:spcBef>
              <a:spcAft>
                <a:spcPts val="0"/>
              </a:spcAft>
              <a:buSzPct val="100000"/>
              <a:buNone/>
              <a:defRPr sz="2800"/>
            </a:lvl4pPr>
            <a:lvl5pPr rtl="0" algn="ctr">
              <a:lnSpc>
                <a:spcPct val="100000"/>
              </a:lnSpc>
              <a:spcBef>
                <a:spcPts val="0"/>
              </a:spcBef>
              <a:spcAft>
                <a:spcPts val="0"/>
              </a:spcAft>
              <a:buSzPct val="100000"/>
              <a:buNone/>
              <a:defRPr sz="2800"/>
            </a:lvl5pPr>
            <a:lvl6pPr rtl="0" algn="ctr">
              <a:lnSpc>
                <a:spcPct val="100000"/>
              </a:lnSpc>
              <a:spcBef>
                <a:spcPts val="0"/>
              </a:spcBef>
              <a:spcAft>
                <a:spcPts val="0"/>
              </a:spcAft>
              <a:buSzPct val="100000"/>
              <a:buNone/>
              <a:defRPr sz="2800"/>
            </a:lvl6pPr>
            <a:lvl7pPr rtl="0" algn="ctr">
              <a:lnSpc>
                <a:spcPct val="100000"/>
              </a:lnSpc>
              <a:spcBef>
                <a:spcPts val="0"/>
              </a:spcBef>
              <a:spcAft>
                <a:spcPts val="0"/>
              </a:spcAft>
              <a:buSzPct val="100000"/>
              <a:buNone/>
              <a:defRPr sz="2800"/>
            </a:lvl7pPr>
            <a:lvl8pPr rtl="0" algn="ctr">
              <a:lnSpc>
                <a:spcPct val="100000"/>
              </a:lnSpc>
              <a:spcBef>
                <a:spcPts val="0"/>
              </a:spcBef>
              <a:spcAft>
                <a:spcPts val="0"/>
              </a:spcAft>
              <a:buSzPct val="100000"/>
              <a:buNone/>
              <a:defRPr sz="2800"/>
            </a:lvl8pPr>
            <a:lvl9pPr rtl="0" algn="ctr">
              <a:lnSpc>
                <a:spcPct val="100000"/>
              </a:lnSpc>
              <a:spcBef>
                <a:spcPts val="0"/>
              </a:spcBef>
              <a:spcAft>
                <a:spcPts val="0"/>
              </a:spcAft>
              <a:buSzPct val="100000"/>
              <a:buNone/>
              <a:defRPr sz="2800"/>
            </a:lvl9pPr>
          </a:lstStyle>
          <a:p/>
        </p:txBody>
      </p:sp>
      <p:sp>
        <p:nvSpPr>
          <p:cNvPr id="11" name="Shape 11"/>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3" name="Shape 43"/>
        <p:cNvGrpSpPr/>
        <p:nvPr/>
      </p:nvGrpSpPr>
      <p:grpSpPr>
        <a:xfrm>
          <a:off x="0" y="0"/>
          <a:ext cx="0" cy="0"/>
          <a:chOff x="0" y="0"/>
          <a:chExt cx="0" cy="0"/>
        </a:xfrm>
      </p:grpSpPr>
      <p:sp>
        <p:nvSpPr>
          <p:cNvPr id="44" name="Shape 44"/>
          <p:cNvSpPr txBox="1"/>
          <p:nvPr>
            <p:ph type="title"/>
          </p:nvPr>
        </p:nvSpPr>
        <p:spPr>
          <a:xfrm>
            <a:off x="311700" y="1106125"/>
            <a:ext cx="8520599" cy="1963500"/>
          </a:xfrm>
          <a:prstGeom prst="rect">
            <a:avLst/>
          </a:prstGeom>
        </p:spPr>
        <p:txBody>
          <a:bodyPr anchorCtr="0" anchor="b" bIns="91425" lIns="91425" rIns="91425" tIns="91425"/>
          <a:lstStyle>
            <a:lvl1pPr rtl="0" algn="ctr">
              <a:spcBef>
                <a:spcPts val="0"/>
              </a:spcBef>
              <a:buSzPct val="100000"/>
              <a:defRPr sz="12000"/>
            </a:lvl1pPr>
            <a:lvl2pPr rtl="0" algn="ctr">
              <a:spcBef>
                <a:spcPts val="0"/>
              </a:spcBef>
              <a:buSzPct val="100000"/>
              <a:defRPr sz="12000"/>
            </a:lvl2pPr>
            <a:lvl3pPr rtl="0" algn="ctr">
              <a:spcBef>
                <a:spcPts val="0"/>
              </a:spcBef>
              <a:buSzPct val="100000"/>
              <a:defRPr sz="12000"/>
            </a:lvl3pPr>
            <a:lvl4pPr rtl="0" algn="ctr">
              <a:spcBef>
                <a:spcPts val="0"/>
              </a:spcBef>
              <a:buSzPct val="100000"/>
              <a:defRPr sz="12000"/>
            </a:lvl4pPr>
            <a:lvl5pPr rtl="0" algn="ctr">
              <a:spcBef>
                <a:spcPts val="0"/>
              </a:spcBef>
              <a:buSzPct val="100000"/>
              <a:defRPr sz="12000"/>
            </a:lvl5pPr>
            <a:lvl6pPr rtl="0" algn="ctr">
              <a:spcBef>
                <a:spcPts val="0"/>
              </a:spcBef>
              <a:buSzPct val="100000"/>
              <a:defRPr sz="12000"/>
            </a:lvl6pPr>
            <a:lvl7pPr rtl="0" algn="ctr">
              <a:spcBef>
                <a:spcPts val="0"/>
              </a:spcBef>
              <a:buSzPct val="100000"/>
              <a:defRPr sz="12000"/>
            </a:lvl7pPr>
            <a:lvl8pPr rtl="0" algn="ctr">
              <a:spcBef>
                <a:spcPts val="0"/>
              </a:spcBef>
              <a:buSzPct val="100000"/>
              <a:defRPr sz="12000"/>
            </a:lvl8pPr>
            <a:lvl9pPr rtl="0" algn="ctr">
              <a:spcBef>
                <a:spcPts val="0"/>
              </a:spcBef>
              <a:buSzPct val="100000"/>
              <a:defRPr sz="12000"/>
            </a:lvl9pPr>
          </a:lstStyle>
          <a:p/>
        </p:txBody>
      </p:sp>
      <p:sp>
        <p:nvSpPr>
          <p:cNvPr id="45" name="Shape 45"/>
          <p:cNvSpPr txBox="1"/>
          <p:nvPr>
            <p:ph idx="1" type="body"/>
          </p:nvPr>
        </p:nvSpPr>
        <p:spPr>
          <a:xfrm>
            <a:off x="311700" y="3152225"/>
            <a:ext cx="8520599" cy="1300800"/>
          </a:xfrm>
          <a:prstGeom prst="rect">
            <a:avLst/>
          </a:prstGeom>
        </p:spPr>
        <p:txBody>
          <a:bodyPr anchorCtr="0" anchor="t" bIns="91425" lIns="91425" rIns="91425" tIns="91425"/>
          <a:lstStyle>
            <a:lvl1pPr rtl="0" algn="ctr">
              <a:spcBef>
                <a:spcPts val="0"/>
              </a:spcBef>
              <a:defRPr/>
            </a:lvl1pPr>
            <a:lvl2pPr rtl="0" algn="ctr">
              <a:spcBef>
                <a:spcPts val="0"/>
              </a:spcBef>
              <a:defRPr/>
            </a:lvl2pPr>
            <a:lvl3pPr rtl="0" algn="ctr">
              <a:spcBef>
                <a:spcPts val="0"/>
              </a:spcBef>
              <a:defRPr/>
            </a:lvl3pPr>
            <a:lvl4pPr rtl="0" algn="ctr">
              <a:spcBef>
                <a:spcPts val="0"/>
              </a:spcBef>
              <a:defRPr/>
            </a:lvl4pPr>
            <a:lvl5pPr rtl="0" algn="ctr">
              <a:spcBef>
                <a:spcPts val="0"/>
              </a:spcBef>
              <a:defRPr/>
            </a:lvl5pPr>
            <a:lvl6pPr rtl="0" algn="ctr">
              <a:spcBef>
                <a:spcPts val="0"/>
              </a:spcBef>
              <a:defRPr/>
            </a:lvl6pPr>
            <a:lvl7pPr rtl="0" algn="ctr">
              <a:spcBef>
                <a:spcPts val="0"/>
              </a:spcBef>
              <a:defRPr/>
            </a:lvl7pPr>
            <a:lvl8pPr rtl="0" algn="ctr">
              <a:spcBef>
                <a:spcPts val="0"/>
              </a:spcBef>
              <a:defRPr/>
            </a:lvl8pPr>
            <a:lvl9pPr rtl="0" algn="ctr">
              <a:spcBef>
                <a:spcPts val="0"/>
              </a:spcBef>
              <a:defRPr/>
            </a:lvl9pPr>
          </a:lstStyle>
          <a:p/>
        </p:txBody>
      </p:sp>
      <p:sp>
        <p:nvSpPr>
          <p:cNvPr id="46" name="Shape 46"/>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7" name="Shape 47"/>
        <p:cNvGrpSpPr/>
        <p:nvPr/>
      </p:nvGrpSpPr>
      <p:grpSpPr>
        <a:xfrm>
          <a:off x="0" y="0"/>
          <a:ext cx="0" cy="0"/>
          <a:chOff x="0" y="0"/>
          <a:chExt cx="0" cy="0"/>
        </a:xfrm>
      </p:grpSpPr>
      <p:sp>
        <p:nvSpPr>
          <p:cNvPr id="48" name="Shape 48"/>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title">
    <p:spTree>
      <p:nvGrpSpPr>
        <p:cNvPr id="12" name="Shape 12"/>
        <p:cNvGrpSpPr/>
        <p:nvPr/>
      </p:nvGrpSpPr>
      <p:grpSpPr>
        <a:xfrm>
          <a:off x="0" y="0"/>
          <a:ext cx="0" cy="0"/>
          <a:chOff x="0" y="0"/>
          <a:chExt cx="0" cy="0"/>
        </a:xfrm>
      </p:grpSpPr>
      <p:sp>
        <p:nvSpPr>
          <p:cNvPr id="13" name="Shape 13"/>
          <p:cNvSpPr txBox="1"/>
          <p:nvPr>
            <p:ph type="title"/>
          </p:nvPr>
        </p:nvSpPr>
        <p:spPr>
          <a:xfrm>
            <a:off x="311700" y="2150850"/>
            <a:ext cx="8520599" cy="841800"/>
          </a:xfrm>
          <a:prstGeom prst="rect">
            <a:avLst/>
          </a:prstGeom>
        </p:spPr>
        <p:txBody>
          <a:bodyPr anchorCtr="0" anchor="ctr" bIns="91425" lIns="91425" rIns="91425" tIns="91425"/>
          <a:lstStyle>
            <a:lvl1pPr rtl="0" algn="ctr">
              <a:spcBef>
                <a:spcPts val="0"/>
              </a:spcBef>
              <a:buSzPct val="100000"/>
              <a:defRPr sz="3600"/>
            </a:lvl1pPr>
            <a:lvl2pPr rtl="0" algn="ctr">
              <a:spcBef>
                <a:spcPts val="0"/>
              </a:spcBef>
              <a:buSzPct val="100000"/>
              <a:defRPr sz="3600"/>
            </a:lvl2pPr>
            <a:lvl3pPr rtl="0" algn="ctr">
              <a:spcBef>
                <a:spcPts val="0"/>
              </a:spcBef>
              <a:buSzPct val="100000"/>
              <a:defRPr sz="3600"/>
            </a:lvl3pPr>
            <a:lvl4pPr rtl="0" algn="ctr">
              <a:spcBef>
                <a:spcPts val="0"/>
              </a:spcBef>
              <a:buSzPct val="100000"/>
              <a:defRPr sz="3600"/>
            </a:lvl4pPr>
            <a:lvl5pPr rtl="0" algn="ctr">
              <a:spcBef>
                <a:spcPts val="0"/>
              </a:spcBef>
              <a:buSzPct val="100000"/>
              <a:defRPr sz="3600"/>
            </a:lvl5pPr>
            <a:lvl6pPr rtl="0" algn="ctr">
              <a:spcBef>
                <a:spcPts val="0"/>
              </a:spcBef>
              <a:buSzPct val="100000"/>
              <a:defRPr sz="3600"/>
            </a:lvl6pPr>
            <a:lvl7pPr rtl="0" algn="ctr">
              <a:spcBef>
                <a:spcPts val="0"/>
              </a:spcBef>
              <a:buSzPct val="100000"/>
              <a:defRPr sz="3600"/>
            </a:lvl7pPr>
            <a:lvl8pPr rtl="0" algn="ctr">
              <a:spcBef>
                <a:spcPts val="0"/>
              </a:spcBef>
              <a:buSzPct val="100000"/>
              <a:defRPr sz="3600"/>
            </a:lvl8pPr>
            <a:lvl9pPr rtl="0" algn="ctr">
              <a:spcBef>
                <a:spcPts val="0"/>
              </a:spcBef>
              <a:buSzPct val="100000"/>
              <a:defRPr sz="3600"/>
            </a:lvl9pPr>
          </a:lstStyle>
          <a:p/>
        </p:txBody>
      </p:sp>
      <p:sp>
        <p:nvSpPr>
          <p:cNvPr id="14" name="Shape 14"/>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5" name="Shape 15"/>
        <p:cNvGrpSpPr/>
        <p:nvPr/>
      </p:nvGrpSpPr>
      <p:grpSpPr>
        <a:xfrm>
          <a:off x="0" y="0"/>
          <a:ext cx="0" cy="0"/>
          <a:chOff x="0" y="0"/>
          <a:chExt cx="0" cy="0"/>
        </a:xfrm>
      </p:grpSpPr>
      <p:sp>
        <p:nvSpPr>
          <p:cNvPr id="16" name="Shape 16"/>
          <p:cNvSpPr txBox="1"/>
          <p:nvPr>
            <p:ph type="title"/>
          </p:nvPr>
        </p:nvSpPr>
        <p:spPr>
          <a:xfrm>
            <a:off x="311700" y="445025"/>
            <a:ext cx="8520599" cy="572699"/>
          </a:xfrm>
          <a:prstGeom prst="rect">
            <a:avLst/>
          </a:prstGeom>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7" name="Shape 17"/>
          <p:cNvSpPr txBox="1"/>
          <p:nvPr>
            <p:ph idx="1" type="body"/>
          </p:nvPr>
        </p:nvSpPr>
        <p:spPr>
          <a:xfrm>
            <a:off x="311700" y="1152475"/>
            <a:ext cx="8520599" cy="3416400"/>
          </a:xfrm>
          <a:prstGeom prst="rect">
            <a:avLst/>
          </a:prstGeom>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8" name="Shape 18"/>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9" name="Shape 19"/>
        <p:cNvGrpSpPr/>
        <p:nvPr/>
      </p:nvGrpSpPr>
      <p:grpSpPr>
        <a:xfrm>
          <a:off x="0" y="0"/>
          <a:ext cx="0" cy="0"/>
          <a:chOff x="0" y="0"/>
          <a:chExt cx="0" cy="0"/>
        </a:xfrm>
      </p:grpSpPr>
      <p:sp>
        <p:nvSpPr>
          <p:cNvPr id="20" name="Shape 20"/>
          <p:cNvSpPr txBox="1"/>
          <p:nvPr>
            <p:ph type="title"/>
          </p:nvPr>
        </p:nvSpPr>
        <p:spPr>
          <a:xfrm>
            <a:off x="311700" y="445025"/>
            <a:ext cx="8520599" cy="572699"/>
          </a:xfrm>
          <a:prstGeom prst="rect">
            <a:avLst/>
          </a:prstGeom>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1" name="Shape 21"/>
          <p:cNvSpPr txBox="1"/>
          <p:nvPr>
            <p:ph idx="1" type="body"/>
          </p:nvPr>
        </p:nvSpPr>
        <p:spPr>
          <a:xfrm>
            <a:off x="311700" y="1152475"/>
            <a:ext cx="3999899" cy="3416400"/>
          </a:xfrm>
          <a:prstGeom prst="rect">
            <a:avLst/>
          </a:prstGeom>
        </p:spPr>
        <p:txBody>
          <a:bodyPr anchorCtr="0" anchor="t" bIns="91425" lIns="91425" rIns="91425" tIns="91425"/>
          <a:lstStyle>
            <a:lvl1pPr rtl="0">
              <a:spcBef>
                <a:spcPts val="0"/>
              </a:spcBef>
              <a:buSzPct val="100000"/>
              <a:defRPr sz="1400"/>
            </a:lvl1pPr>
            <a:lvl2pPr rtl="0">
              <a:spcBef>
                <a:spcPts val="0"/>
              </a:spcBef>
              <a:buSzPct val="100000"/>
              <a:defRPr sz="1200"/>
            </a:lvl2pPr>
            <a:lvl3pPr rtl="0">
              <a:spcBef>
                <a:spcPts val="0"/>
              </a:spcBef>
              <a:buSzPct val="100000"/>
              <a:defRPr sz="1200"/>
            </a:lvl3pPr>
            <a:lvl4pPr rtl="0">
              <a:spcBef>
                <a:spcPts val="0"/>
              </a:spcBef>
              <a:buSzPct val="100000"/>
              <a:defRPr sz="1200"/>
            </a:lvl4pPr>
            <a:lvl5pPr rtl="0">
              <a:spcBef>
                <a:spcPts val="0"/>
              </a:spcBef>
              <a:buSzPct val="100000"/>
              <a:defRPr sz="1200"/>
            </a:lvl5pPr>
            <a:lvl6pPr rtl="0">
              <a:spcBef>
                <a:spcPts val="0"/>
              </a:spcBef>
              <a:buSzPct val="100000"/>
              <a:defRPr sz="1200"/>
            </a:lvl6pPr>
            <a:lvl7pPr rtl="0">
              <a:spcBef>
                <a:spcPts val="0"/>
              </a:spcBef>
              <a:buSzPct val="100000"/>
              <a:defRPr sz="1200"/>
            </a:lvl7pPr>
            <a:lvl8pPr rtl="0">
              <a:spcBef>
                <a:spcPts val="0"/>
              </a:spcBef>
              <a:buSzPct val="100000"/>
              <a:defRPr sz="1200"/>
            </a:lvl8pPr>
            <a:lvl9pPr rtl="0">
              <a:spcBef>
                <a:spcPts val="0"/>
              </a:spcBef>
              <a:buSzPct val="100000"/>
              <a:defRPr sz="1200"/>
            </a:lvl9pPr>
          </a:lstStyle>
          <a:p/>
        </p:txBody>
      </p:sp>
      <p:sp>
        <p:nvSpPr>
          <p:cNvPr id="22" name="Shape 22"/>
          <p:cNvSpPr txBox="1"/>
          <p:nvPr>
            <p:ph idx="2" type="body"/>
          </p:nvPr>
        </p:nvSpPr>
        <p:spPr>
          <a:xfrm>
            <a:off x="4832400" y="1152475"/>
            <a:ext cx="3999899" cy="3416400"/>
          </a:xfrm>
          <a:prstGeom prst="rect">
            <a:avLst/>
          </a:prstGeom>
        </p:spPr>
        <p:txBody>
          <a:bodyPr anchorCtr="0" anchor="t" bIns="91425" lIns="91425" rIns="91425" tIns="91425"/>
          <a:lstStyle>
            <a:lvl1pPr rtl="0">
              <a:spcBef>
                <a:spcPts val="0"/>
              </a:spcBef>
              <a:buSzPct val="100000"/>
              <a:defRPr sz="1400"/>
            </a:lvl1pPr>
            <a:lvl2pPr rtl="0">
              <a:spcBef>
                <a:spcPts val="0"/>
              </a:spcBef>
              <a:buSzPct val="100000"/>
              <a:defRPr sz="1200"/>
            </a:lvl2pPr>
            <a:lvl3pPr rtl="0">
              <a:spcBef>
                <a:spcPts val="0"/>
              </a:spcBef>
              <a:buSzPct val="100000"/>
              <a:defRPr sz="1200"/>
            </a:lvl3pPr>
            <a:lvl4pPr rtl="0">
              <a:spcBef>
                <a:spcPts val="0"/>
              </a:spcBef>
              <a:buSzPct val="100000"/>
              <a:defRPr sz="1200"/>
            </a:lvl4pPr>
            <a:lvl5pPr rtl="0">
              <a:spcBef>
                <a:spcPts val="0"/>
              </a:spcBef>
              <a:buSzPct val="100000"/>
              <a:defRPr sz="1200"/>
            </a:lvl5pPr>
            <a:lvl6pPr rtl="0">
              <a:spcBef>
                <a:spcPts val="0"/>
              </a:spcBef>
              <a:buSzPct val="100000"/>
              <a:defRPr sz="1200"/>
            </a:lvl6pPr>
            <a:lvl7pPr rtl="0">
              <a:spcBef>
                <a:spcPts val="0"/>
              </a:spcBef>
              <a:buSzPct val="100000"/>
              <a:defRPr sz="1200"/>
            </a:lvl7pPr>
            <a:lvl8pPr rtl="0">
              <a:spcBef>
                <a:spcPts val="0"/>
              </a:spcBef>
              <a:buSzPct val="100000"/>
              <a:defRPr sz="1200"/>
            </a:lvl8pPr>
            <a:lvl9pPr rtl="0">
              <a:spcBef>
                <a:spcPts val="0"/>
              </a:spcBef>
              <a:buSzPct val="100000"/>
              <a:defRPr sz="1200"/>
            </a:lvl9pPr>
          </a:lstStyle>
          <a:p/>
        </p:txBody>
      </p:sp>
      <p:sp>
        <p:nvSpPr>
          <p:cNvPr id="23" name="Shape 23"/>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4" name="Shape 24"/>
        <p:cNvGrpSpPr/>
        <p:nvPr/>
      </p:nvGrpSpPr>
      <p:grpSpPr>
        <a:xfrm>
          <a:off x="0" y="0"/>
          <a:ext cx="0" cy="0"/>
          <a:chOff x="0" y="0"/>
          <a:chExt cx="0" cy="0"/>
        </a:xfrm>
      </p:grpSpPr>
      <p:sp>
        <p:nvSpPr>
          <p:cNvPr id="25" name="Shape 25"/>
          <p:cNvSpPr txBox="1"/>
          <p:nvPr>
            <p:ph type="title"/>
          </p:nvPr>
        </p:nvSpPr>
        <p:spPr>
          <a:xfrm>
            <a:off x="311700" y="445025"/>
            <a:ext cx="8520599" cy="572699"/>
          </a:xfrm>
          <a:prstGeom prst="rect">
            <a:avLst/>
          </a:prstGeom>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6" name="Shape 26"/>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7" name="Shape 27"/>
        <p:cNvGrpSpPr/>
        <p:nvPr/>
      </p:nvGrpSpPr>
      <p:grpSpPr>
        <a:xfrm>
          <a:off x="0" y="0"/>
          <a:ext cx="0" cy="0"/>
          <a:chOff x="0" y="0"/>
          <a:chExt cx="0" cy="0"/>
        </a:xfrm>
      </p:grpSpPr>
      <p:sp>
        <p:nvSpPr>
          <p:cNvPr id="28" name="Shape 28"/>
          <p:cNvSpPr txBox="1"/>
          <p:nvPr>
            <p:ph type="title"/>
          </p:nvPr>
        </p:nvSpPr>
        <p:spPr>
          <a:xfrm>
            <a:off x="311700" y="555600"/>
            <a:ext cx="2807999" cy="755699"/>
          </a:xfrm>
          <a:prstGeom prst="rect">
            <a:avLst/>
          </a:prstGeom>
        </p:spPr>
        <p:txBody>
          <a:bodyPr anchorCtr="0" anchor="b" bIns="91425" lIns="91425" rIns="91425" tIns="91425"/>
          <a:lstStyle>
            <a:lvl1pPr rtl="0">
              <a:spcBef>
                <a:spcPts val="0"/>
              </a:spcBef>
              <a:buSzPct val="100000"/>
              <a:defRPr sz="2400"/>
            </a:lvl1pPr>
            <a:lvl2pPr rtl="0">
              <a:spcBef>
                <a:spcPts val="0"/>
              </a:spcBef>
              <a:buSzPct val="100000"/>
              <a:defRPr sz="2400"/>
            </a:lvl2pPr>
            <a:lvl3pPr rtl="0">
              <a:spcBef>
                <a:spcPts val="0"/>
              </a:spcBef>
              <a:buSzPct val="100000"/>
              <a:defRPr sz="2400"/>
            </a:lvl3pPr>
            <a:lvl4pPr rtl="0">
              <a:spcBef>
                <a:spcPts val="0"/>
              </a:spcBef>
              <a:buSzPct val="100000"/>
              <a:defRPr sz="2400"/>
            </a:lvl4pPr>
            <a:lvl5pPr rtl="0">
              <a:spcBef>
                <a:spcPts val="0"/>
              </a:spcBef>
              <a:buSzPct val="100000"/>
              <a:defRPr sz="2400"/>
            </a:lvl5pPr>
            <a:lvl6pPr rtl="0">
              <a:spcBef>
                <a:spcPts val="0"/>
              </a:spcBef>
              <a:buSzPct val="100000"/>
              <a:defRPr sz="2400"/>
            </a:lvl6pPr>
            <a:lvl7pPr rtl="0">
              <a:spcBef>
                <a:spcPts val="0"/>
              </a:spcBef>
              <a:buSzPct val="100000"/>
              <a:defRPr sz="2400"/>
            </a:lvl7pPr>
            <a:lvl8pPr rtl="0">
              <a:spcBef>
                <a:spcPts val="0"/>
              </a:spcBef>
              <a:buSzPct val="100000"/>
              <a:defRPr sz="2400"/>
            </a:lvl8pPr>
            <a:lvl9pPr rtl="0">
              <a:spcBef>
                <a:spcPts val="0"/>
              </a:spcBef>
              <a:buSzPct val="100000"/>
              <a:defRPr sz="2400"/>
            </a:lvl9pPr>
          </a:lstStyle>
          <a:p/>
        </p:txBody>
      </p:sp>
      <p:sp>
        <p:nvSpPr>
          <p:cNvPr id="29" name="Shape 29"/>
          <p:cNvSpPr txBox="1"/>
          <p:nvPr>
            <p:ph idx="1" type="body"/>
          </p:nvPr>
        </p:nvSpPr>
        <p:spPr>
          <a:xfrm>
            <a:off x="311700" y="1389600"/>
            <a:ext cx="2807999" cy="3179400"/>
          </a:xfrm>
          <a:prstGeom prst="rect">
            <a:avLst/>
          </a:prstGeom>
        </p:spPr>
        <p:txBody>
          <a:bodyPr anchorCtr="0" anchor="t" bIns="91425" lIns="91425" rIns="91425" tIns="91425"/>
          <a:lstStyle>
            <a:lvl1pPr rtl="0">
              <a:spcBef>
                <a:spcPts val="0"/>
              </a:spcBef>
              <a:buSzPct val="100000"/>
              <a:defRPr sz="1200"/>
            </a:lvl1pPr>
            <a:lvl2pPr rtl="0">
              <a:spcBef>
                <a:spcPts val="0"/>
              </a:spcBef>
              <a:buSzPct val="100000"/>
              <a:defRPr sz="1200"/>
            </a:lvl2pPr>
            <a:lvl3pPr rtl="0">
              <a:spcBef>
                <a:spcPts val="0"/>
              </a:spcBef>
              <a:buSzPct val="100000"/>
              <a:defRPr sz="1200"/>
            </a:lvl3pPr>
            <a:lvl4pPr rtl="0">
              <a:spcBef>
                <a:spcPts val="0"/>
              </a:spcBef>
              <a:buSzPct val="100000"/>
              <a:defRPr sz="1200"/>
            </a:lvl4pPr>
            <a:lvl5pPr rtl="0">
              <a:spcBef>
                <a:spcPts val="0"/>
              </a:spcBef>
              <a:buSzPct val="100000"/>
              <a:defRPr sz="1200"/>
            </a:lvl5pPr>
            <a:lvl6pPr rtl="0">
              <a:spcBef>
                <a:spcPts val="0"/>
              </a:spcBef>
              <a:buSzPct val="100000"/>
              <a:defRPr sz="1200"/>
            </a:lvl6pPr>
            <a:lvl7pPr rtl="0">
              <a:spcBef>
                <a:spcPts val="0"/>
              </a:spcBef>
              <a:buSzPct val="100000"/>
              <a:defRPr sz="1200"/>
            </a:lvl7pPr>
            <a:lvl8pPr rtl="0">
              <a:spcBef>
                <a:spcPts val="0"/>
              </a:spcBef>
              <a:buSzPct val="100000"/>
              <a:defRPr sz="1200"/>
            </a:lvl8pPr>
            <a:lvl9pPr rtl="0">
              <a:spcBef>
                <a:spcPts val="0"/>
              </a:spcBef>
              <a:buSzPct val="100000"/>
              <a:defRPr sz="1200"/>
            </a:lvl9pPr>
          </a:lstStyle>
          <a:p/>
        </p:txBody>
      </p:sp>
      <p:sp>
        <p:nvSpPr>
          <p:cNvPr id="30" name="Shape 30"/>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1" name="Shape 31"/>
        <p:cNvGrpSpPr/>
        <p:nvPr/>
      </p:nvGrpSpPr>
      <p:grpSpPr>
        <a:xfrm>
          <a:off x="0" y="0"/>
          <a:ext cx="0" cy="0"/>
          <a:chOff x="0" y="0"/>
          <a:chExt cx="0" cy="0"/>
        </a:xfrm>
      </p:grpSpPr>
      <p:sp>
        <p:nvSpPr>
          <p:cNvPr id="32" name="Shape 32"/>
          <p:cNvSpPr txBox="1"/>
          <p:nvPr>
            <p:ph type="title"/>
          </p:nvPr>
        </p:nvSpPr>
        <p:spPr>
          <a:xfrm>
            <a:off x="490250" y="450150"/>
            <a:ext cx="6367800" cy="4090800"/>
          </a:xfrm>
          <a:prstGeom prst="rect">
            <a:avLst/>
          </a:prstGeom>
        </p:spPr>
        <p:txBody>
          <a:bodyPr anchorCtr="0" anchor="ctr" bIns="91425" lIns="91425" rIns="91425" tIns="91425"/>
          <a:lstStyle>
            <a:lvl1pPr rtl="0">
              <a:spcBef>
                <a:spcPts val="0"/>
              </a:spcBef>
              <a:buSzPct val="100000"/>
              <a:defRPr sz="4800"/>
            </a:lvl1pPr>
            <a:lvl2pPr rtl="0">
              <a:spcBef>
                <a:spcPts val="0"/>
              </a:spcBef>
              <a:buSzPct val="100000"/>
              <a:defRPr sz="4800"/>
            </a:lvl2pPr>
            <a:lvl3pPr rtl="0">
              <a:spcBef>
                <a:spcPts val="0"/>
              </a:spcBef>
              <a:buSzPct val="100000"/>
              <a:defRPr sz="4800"/>
            </a:lvl3pPr>
            <a:lvl4pPr rtl="0">
              <a:spcBef>
                <a:spcPts val="0"/>
              </a:spcBef>
              <a:buSzPct val="100000"/>
              <a:defRPr sz="4800"/>
            </a:lvl4pPr>
            <a:lvl5pPr rtl="0">
              <a:spcBef>
                <a:spcPts val="0"/>
              </a:spcBef>
              <a:buSzPct val="100000"/>
              <a:defRPr sz="4800"/>
            </a:lvl5pPr>
            <a:lvl6pPr rtl="0">
              <a:spcBef>
                <a:spcPts val="0"/>
              </a:spcBef>
              <a:buSzPct val="100000"/>
              <a:defRPr sz="4800"/>
            </a:lvl6pPr>
            <a:lvl7pPr rtl="0">
              <a:spcBef>
                <a:spcPts val="0"/>
              </a:spcBef>
              <a:buSzPct val="100000"/>
              <a:defRPr sz="4800"/>
            </a:lvl7pPr>
            <a:lvl8pPr rtl="0">
              <a:spcBef>
                <a:spcPts val="0"/>
              </a:spcBef>
              <a:buSzPct val="100000"/>
              <a:defRPr sz="4800"/>
            </a:lvl8pPr>
            <a:lvl9pPr rtl="0">
              <a:spcBef>
                <a:spcPts val="0"/>
              </a:spcBef>
              <a:buSzPct val="100000"/>
              <a:defRPr sz="4800"/>
            </a:lvl9pPr>
          </a:lstStyle>
          <a:p/>
        </p:txBody>
      </p:sp>
      <p:sp>
        <p:nvSpPr>
          <p:cNvPr id="33" name="Shape 33"/>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4" name="Shape 34"/>
        <p:cNvGrpSpPr/>
        <p:nvPr/>
      </p:nvGrpSpPr>
      <p:grpSpPr>
        <a:xfrm>
          <a:off x="0" y="0"/>
          <a:ext cx="0" cy="0"/>
          <a:chOff x="0" y="0"/>
          <a:chExt cx="0" cy="0"/>
        </a:xfrm>
      </p:grpSpPr>
      <p:sp>
        <p:nvSpPr>
          <p:cNvPr id="35" name="Shape 35"/>
          <p:cNvSpPr/>
          <p:nvPr/>
        </p:nvSpPr>
        <p:spPr>
          <a:xfrm>
            <a:off x="4572000" y="25"/>
            <a:ext cx="4572000" cy="5143499"/>
          </a:xfrm>
          <a:prstGeom prst="rect">
            <a:avLst/>
          </a:prstGeom>
          <a:solidFill>
            <a:schemeClr val="dk2"/>
          </a:solidFill>
          <a:ln>
            <a:noFill/>
          </a:ln>
        </p:spPr>
        <p:txBody>
          <a:bodyPr anchorCtr="0" anchor="ctr" bIns="91425" lIns="91425" rIns="91425" tIns="91425">
            <a:noAutofit/>
          </a:bodyPr>
          <a:lstStyle/>
          <a:p>
            <a:pPr>
              <a:spcBef>
                <a:spcPts val="0"/>
              </a:spcBef>
              <a:buNone/>
            </a:pPr>
            <a:r>
              <a:t/>
            </a:r>
            <a:endParaRPr/>
          </a:p>
        </p:txBody>
      </p:sp>
      <p:sp>
        <p:nvSpPr>
          <p:cNvPr id="36" name="Shape 36"/>
          <p:cNvSpPr txBox="1"/>
          <p:nvPr>
            <p:ph type="title"/>
          </p:nvPr>
        </p:nvSpPr>
        <p:spPr>
          <a:xfrm>
            <a:off x="265500" y="1233175"/>
            <a:ext cx="4045199" cy="1482300"/>
          </a:xfrm>
          <a:prstGeom prst="rect">
            <a:avLst/>
          </a:prstGeom>
        </p:spPr>
        <p:txBody>
          <a:bodyPr anchorCtr="0" anchor="b" bIns="91425" lIns="91425" rIns="91425" tIns="91425"/>
          <a:lstStyle>
            <a:lvl1pPr rtl="0" algn="ctr">
              <a:spcBef>
                <a:spcPts val="0"/>
              </a:spcBef>
              <a:buSzPct val="100000"/>
              <a:defRPr sz="4200"/>
            </a:lvl1pPr>
            <a:lvl2pPr rtl="0" algn="ctr">
              <a:spcBef>
                <a:spcPts val="0"/>
              </a:spcBef>
              <a:buSzPct val="100000"/>
              <a:defRPr sz="4200"/>
            </a:lvl2pPr>
            <a:lvl3pPr rtl="0" algn="ctr">
              <a:spcBef>
                <a:spcPts val="0"/>
              </a:spcBef>
              <a:buSzPct val="100000"/>
              <a:defRPr sz="4200"/>
            </a:lvl3pPr>
            <a:lvl4pPr rtl="0" algn="ctr">
              <a:spcBef>
                <a:spcPts val="0"/>
              </a:spcBef>
              <a:buSzPct val="100000"/>
              <a:defRPr sz="4200"/>
            </a:lvl4pPr>
            <a:lvl5pPr rtl="0" algn="ctr">
              <a:spcBef>
                <a:spcPts val="0"/>
              </a:spcBef>
              <a:buSzPct val="100000"/>
              <a:defRPr sz="4200"/>
            </a:lvl5pPr>
            <a:lvl6pPr rtl="0" algn="ctr">
              <a:spcBef>
                <a:spcPts val="0"/>
              </a:spcBef>
              <a:buSzPct val="100000"/>
              <a:defRPr sz="4200"/>
            </a:lvl6pPr>
            <a:lvl7pPr rtl="0" algn="ctr">
              <a:spcBef>
                <a:spcPts val="0"/>
              </a:spcBef>
              <a:buSzPct val="100000"/>
              <a:defRPr sz="4200"/>
            </a:lvl7pPr>
            <a:lvl8pPr rtl="0" algn="ctr">
              <a:spcBef>
                <a:spcPts val="0"/>
              </a:spcBef>
              <a:buSzPct val="100000"/>
              <a:defRPr sz="4200"/>
            </a:lvl8pPr>
            <a:lvl9pPr rtl="0" algn="ctr">
              <a:spcBef>
                <a:spcPts val="0"/>
              </a:spcBef>
              <a:buSzPct val="100000"/>
              <a:defRPr sz="4200"/>
            </a:lvl9pPr>
          </a:lstStyle>
          <a:p/>
        </p:txBody>
      </p:sp>
      <p:sp>
        <p:nvSpPr>
          <p:cNvPr id="37" name="Shape 37"/>
          <p:cNvSpPr txBox="1"/>
          <p:nvPr>
            <p:ph idx="1" type="subTitle"/>
          </p:nvPr>
        </p:nvSpPr>
        <p:spPr>
          <a:xfrm>
            <a:off x="265500" y="2803075"/>
            <a:ext cx="4045199" cy="1235100"/>
          </a:xfrm>
          <a:prstGeom prst="rect">
            <a:avLst/>
          </a:prstGeom>
        </p:spPr>
        <p:txBody>
          <a:bodyPr anchorCtr="0" anchor="t" bIns="91425" lIns="91425" rIns="91425" tIns="91425"/>
          <a:lstStyle>
            <a:lvl1pPr rtl="0" algn="ctr">
              <a:lnSpc>
                <a:spcPct val="100000"/>
              </a:lnSpc>
              <a:spcBef>
                <a:spcPts val="0"/>
              </a:spcBef>
              <a:spcAft>
                <a:spcPts val="0"/>
              </a:spcAft>
              <a:buSzPct val="100000"/>
              <a:buNone/>
              <a:defRPr sz="2100"/>
            </a:lvl1pPr>
            <a:lvl2pPr rtl="0" algn="ctr">
              <a:lnSpc>
                <a:spcPct val="100000"/>
              </a:lnSpc>
              <a:spcBef>
                <a:spcPts val="0"/>
              </a:spcBef>
              <a:spcAft>
                <a:spcPts val="0"/>
              </a:spcAft>
              <a:buSzPct val="100000"/>
              <a:buNone/>
              <a:defRPr sz="2100"/>
            </a:lvl2pPr>
            <a:lvl3pPr rtl="0" algn="ctr">
              <a:lnSpc>
                <a:spcPct val="100000"/>
              </a:lnSpc>
              <a:spcBef>
                <a:spcPts val="0"/>
              </a:spcBef>
              <a:spcAft>
                <a:spcPts val="0"/>
              </a:spcAft>
              <a:buSzPct val="100000"/>
              <a:buNone/>
              <a:defRPr sz="2100"/>
            </a:lvl3pPr>
            <a:lvl4pPr rtl="0" algn="ctr">
              <a:lnSpc>
                <a:spcPct val="100000"/>
              </a:lnSpc>
              <a:spcBef>
                <a:spcPts val="0"/>
              </a:spcBef>
              <a:spcAft>
                <a:spcPts val="0"/>
              </a:spcAft>
              <a:buSzPct val="100000"/>
              <a:buNone/>
              <a:defRPr sz="2100"/>
            </a:lvl4pPr>
            <a:lvl5pPr rtl="0" algn="ctr">
              <a:lnSpc>
                <a:spcPct val="100000"/>
              </a:lnSpc>
              <a:spcBef>
                <a:spcPts val="0"/>
              </a:spcBef>
              <a:spcAft>
                <a:spcPts val="0"/>
              </a:spcAft>
              <a:buSzPct val="100000"/>
              <a:buNone/>
              <a:defRPr sz="2100"/>
            </a:lvl5pPr>
            <a:lvl6pPr rtl="0" algn="ctr">
              <a:lnSpc>
                <a:spcPct val="100000"/>
              </a:lnSpc>
              <a:spcBef>
                <a:spcPts val="0"/>
              </a:spcBef>
              <a:spcAft>
                <a:spcPts val="0"/>
              </a:spcAft>
              <a:buSzPct val="100000"/>
              <a:buNone/>
              <a:defRPr sz="2100"/>
            </a:lvl6pPr>
            <a:lvl7pPr rtl="0" algn="ctr">
              <a:lnSpc>
                <a:spcPct val="100000"/>
              </a:lnSpc>
              <a:spcBef>
                <a:spcPts val="0"/>
              </a:spcBef>
              <a:spcAft>
                <a:spcPts val="0"/>
              </a:spcAft>
              <a:buSzPct val="100000"/>
              <a:buNone/>
              <a:defRPr sz="2100"/>
            </a:lvl7pPr>
            <a:lvl8pPr rtl="0" algn="ctr">
              <a:lnSpc>
                <a:spcPct val="100000"/>
              </a:lnSpc>
              <a:spcBef>
                <a:spcPts val="0"/>
              </a:spcBef>
              <a:spcAft>
                <a:spcPts val="0"/>
              </a:spcAft>
              <a:buSzPct val="100000"/>
              <a:buNone/>
              <a:defRPr sz="2100"/>
            </a:lvl8pPr>
            <a:lvl9pPr rtl="0" algn="ctr">
              <a:lnSpc>
                <a:spcPct val="100000"/>
              </a:lnSpc>
              <a:spcBef>
                <a:spcPts val="0"/>
              </a:spcBef>
              <a:spcAft>
                <a:spcPts val="0"/>
              </a:spcAft>
              <a:buSzPct val="100000"/>
              <a:buNone/>
              <a:defRPr sz="2100"/>
            </a:lvl9pPr>
          </a:lstStyle>
          <a:p/>
        </p:txBody>
      </p:sp>
      <p:sp>
        <p:nvSpPr>
          <p:cNvPr id="38" name="Shape 38"/>
          <p:cNvSpPr txBox="1"/>
          <p:nvPr>
            <p:ph idx="2" type="body"/>
          </p:nvPr>
        </p:nvSpPr>
        <p:spPr>
          <a:xfrm>
            <a:off x="4939500" y="724200"/>
            <a:ext cx="3837000" cy="3695099"/>
          </a:xfrm>
          <a:prstGeom prst="rect">
            <a:avLst/>
          </a:prstGeom>
        </p:spPr>
        <p:txBody>
          <a:bodyPr anchorCtr="0" anchor="ctr" bIns="91425" lIns="91425" rIns="91425" tIns="91425"/>
          <a:lstStyle>
            <a:lvl1pPr rtl="0">
              <a:spcBef>
                <a:spcPts val="0"/>
              </a:spcBef>
              <a:buClr>
                <a:schemeClr val="dk1"/>
              </a:buClr>
              <a:defRPr>
                <a:solidFill>
                  <a:schemeClr val="dk1"/>
                </a:solidFill>
              </a:defRPr>
            </a:lvl1pPr>
            <a:lvl2pPr rtl="0">
              <a:spcBef>
                <a:spcPts val="0"/>
              </a:spcBef>
              <a:buClr>
                <a:schemeClr val="dk1"/>
              </a:buClr>
              <a:defRPr>
                <a:solidFill>
                  <a:schemeClr val="dk1"/>
                </a:solidFill>
              </a:defRPr>
            </a:lvl2pPr>
            <a:lvl3pPr rtl="0">
              <a:spcBef>
                <a:spcPts val="0"/>
              </a:spcBef>
              <a:buClr>
                <a:schemeClr val="dk1"/>
              </a:buClr>
              <a:defRPr>
                <a:solidFill>
                  <a:schemeClr val="dk1"/>
                </a:solidFill>
              </a:defRPr>
            </a:lvl3pPr>
            <a:lvl4pPr rtl="0">
              <a:spcBef>
                <a:spcPts val="0"/>
              </a:spcBef>
              <a:buClr>
                <a:schemeClr val="dk1"/>
              </a:buClr>
              <a:defRPr>
                <a:solidFill>
                  <a:schemeClr val="dk1"/>
                </a:solidFill>
              </a:defRPr>
            </a:lvl4pPr>
            <a:lvl5pPr rtl="0">
              <a:spcBef>
                <a:spcPts val="0"/>
              </a:spcBef>
              <a:buClr>
                <a:schemeClr val="dk1"/>
              </a:buClr>
              <a:defRPr>
                <a:solidFill>
                  <a:schemeClr val="dk1"/>
                </a:solidFill>
              </a:defRPr>
            </a:lvl5pPr>
            <a:lvl6pPr rtl="0">
              <a:spcBef>
                <a:spcPts val="0"/>
              </a:spcBef>
              <a:buClr>
                <a:schemeClr val="dk1"/>
              </a:buClr>
              <a:defRPr>
                <a:solidFill>
                  <a:schemeClr val="dk1"/>
                </a:solidFill>
              </a:defRPr>
            </a:lvl6pPr>
            <a:lvl7pPr rtl="0">
              <a:spcBef>
                <a:spcPts val="0"/>
              </a:spcBef>
              <a:buClr>
                <a:schemeClr val="dk1"/>
              </a:buClr>
              <a:defRPr>
                <a:solidFill>
                  <a:schemeClr val="dk1"/>
                </a:solidFill>
              </a:defRPr>
            </a:lvl7pPr>
            <a:lvl8pPr rtl="0">
              <a:spcBef>
                <a:spcPts val="0"/>
              </a:spcBef>
              <a:buClr>
                <a:schemeClr val="dk1"/>
              </a:buClr>
              <a:defRPr>
                <a:solidFill>
                  <a:schemeClr val="dk1"/>
                </a:solidFill>
              </a:defRPr>
            </a:lvl8pPr>
            <a:lvl9pPr rtl="0">
              <a:spcBef>
                <a:spcPts val="0"/>
              </a:spcBef>
              <a:buClr>
                <a:schemeClr val="dk1"/>
              </a:buClr>
              <a:defRPr>
                <a:solidFill>
                  <a:schemeClr val="dk1"/>
                </a:solidFill>
              </a:defRPr>
            </a:lvl9pPr>
          </a:lstStyle>
          <a:p/>
        </p:txBody>
      </p:sp>
      <p:sp>
        <p:nvSpPr>
          <p:cNvPr id="39" name="Shape 39"/>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0" name="Shape 40"/>
        <p:cNvGrpSpPr/>
        <p:nvPr/>
      </p:nvGrpSpPr>
      <p:grpSpPr>
        <a:xfrm>
          <a:off x="0" y="0"/>
          <a:ext cx="0" cy="0"/>
          <a:chOff x="0" y="0"/>
          <a:chExt cx="0" cy="0"/>
        </a:xfrm>
      </p:grpSpPr>
      <p:sp>
        <p:nvSpPr>
          <p:cNvPr id="41" name="Shape 41"/>
          <p:cNvSpPr txBox="1"/>
          <p:nvPr>
            <p:ph idx="1" type="body"/>
          </p:nvPr>
        </p:nvSpPr>
        <p:spPr>
          <a:xfrm>
            <a:off x="311700" y="4230575"/>
            <a:ext cx="5998800" cy="605100"/>
          </a:xfrm>
          <a:prstGeom prst="rect">
            <a:avLst/>
          </a:prstGeom>
        </p:spPr>
        <p:txBody>
          <a:bodyPr anchorCtr="0" anchor="ctr" bIns="91425" lIns="91425" rIns="91425" tIns="91425"/>
          <a:lstStyle>
            <a:lvl1pPr rtl="0">
              <a:lnSpc>
                <a:spcPct val="100000"/>
              </a:lnSpc>
              <a:spcBef>
                <a:spcPts val="0"/>
              </a:spcBef>
              <a:spcAft>
                <a:spcPts val="0"/>
              </a:spcAft>
              <a:buNone/>
              <a:defRPr/>
            </a:lvl1pPr>
          </a:lstStyle>
          <a:p/>
        </p:txBody>
      </p:sp>
      <p:sp>
        <p:nvSpPr>
          <p:cNvPr id="42" name="Shape 42"/>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x="0" y="0"/>
          <a:ext cx="0" cy="0"/>
          <a:chOff x="0" y="0"/>
          <a:chExt cx="0" cy="0"/>
        </a:xfrm>
      </p:grpSpPr>
      <p:sp>
        <p:nvSpPr>
          <p:cNvPr id="5" name="Shape 5"/>
          <p:cNvSpPr txBox="1"/>
          <p:nvPr>
            <p:ph type="title"/>
          </p:nvPr>
        </p:nvSpPr>
        <p:spPr>
          <a:xfrm>
            <a:off x="311700" y="445025"/>
            <a:ext cx="8520599" cy="572699"/>
          </a:xfrm>
          <a:prstGeom prst="rect">
            <a:avLst/>
          </a:prstGeom>
          <a:noFill/>
          <a:ln>
            <a:noFill/>
          </a:ln>
        </p:spPr>
        <p:txBody>
          <a:bodyPr anchorCtr="0" anchor="t" bIns="91425" lIns="91425" rIns="91425" tIns="91425"/>
          <a:lstStyle>
            <a:lvl1pPr rtl="0">
              <a:spcBef>
                <a:spcPts val="0"/>
              </a:spcBef>
              <a:buClr>
                <a:schemeClr val="dk1"/>
              </a:buClr>
              <a:buSzPct val="100000"/>
              <a:buNone/>
              <a:defRPr sz="2800">
                <a:solidFill>
                  <a:schemeClr val="dk1"/>
                </a:solidFill>
              </a:defRPr>
            </a:lvl1pPr>
            <a:lvl2pPr rtl="0">
              <a:spcBef>
                <a:spcPts val="0"/>
              </a:spcBef>
              <a:buClr>
                <a:schemeClr val="dk1"/>
              </a:buClr>
              <a:buSzPct val="100000"/>
              <a:buNone/>
              <a:defRPr sz="2800">
                <a:solidFill>
                  <a:schemeClr val="dk1"/>
                </a:solidFill>
              </a:defRPr>
            </a:lvl2pPr>
            <a:lvl3pPr rtl="0">
              <a:spcBef>
                <a:spcPts val="0"/>
              </a:spcBef>
              <a:buClr>
                <a:schemeClr val="dk1"/>
              </a:buClr>
              <a:buSzPct val="100000"/>
              <a:buNone/>
              <a:defRPr sz="2800">
                <a:solidFill>
                  <a:schemeClr val="dk1"/>
                </a:solidFill>
              </a:defRPr>
            </a:lvl3pPr>
            <a:lvl4pPr rtl="0">
              <a:spcBef>
                <a:spcPts val="0"/>
              </a:spcBef>
              <a:buClr>
                <a:schemeClr val="dk1"/>
              </a:buClr>
              <a:buSzPct val="100000"/>
              <a:buNone/>
              <a:defRPr sz="2800">
                <a:solidFill>
                  <a:schemeClr val="dk1"/>
                </a:solidFill>
              </a:defRPr>
            </a:lvl4pPr>
            <a:lvl5pPr rtl="0">
              <a:spcBef>
                <a:spcPts val="0"/>
              </a:spcBef>
              <a:buClr>
                <a:schemeClr val="dk1"/>
              </a:buClr>
              <a:buSzPct val="100000"/>
              <a:buNone/>
              <a:defRPr sz="2800">
                <a:solidFill>
                  <a:schemeClr val="dk1"/>
                </a:solidFill>
              </a:defRPr>
            </a:lvl5pPr>
            <a:lvl6pPr rtl="0">
              <a:spcBef>
                <a:spcPts val="0"/>
              </a:spcBef>
              <a:buClr>
                <a:schemeClr val="dk1"/>
              </a:buClr>
              <a:buSzPct val="100000"/>
              <a:buNone/>
              <a:defRPr sz="2800">
                <a:solidFill>
                  <a:schemeClr val="dk1"/>
                </a:solidFill>
              </a:defRPr>
            </a:lvl6pPr>
            <a:lvl7pPr rtl="0">
              <a:spcBef>
                <a:spcPts val="0"/>
              </a:spcBef>
              <a:buClr>
                <a:schemeClr val="dk1"/>
              </a:buClr>
              <a:buSzPct val="100000"/>
              <a:buNone/>
              <a:defRPr sz="2800">
                <a:solidFill>
                  <a:schemeClr val="dk1"/>
                </a:solidFill>
              </a:defRPr>
            </a:lvl7pPr>
            <a:lvl8pPr rtl="0">
              <a:spcBef>
                <a:spcPts val="0"/>
              </a:spcBef>
              <a:buClr>
                <a:schemeClr val="dk1"/>
              </a:buClr>
              <a:buSzPct val="100000"/>
              <a:buNone/>
              <a:defRPr sz="2800">
                <a:solidFill>
                  <a:schemeClr val="dk1"/>
                </a:solidFill>
              </a:defRPr>
            </a:lvl8pPr>
            <a:lvl9pPr rtl="0">
              <a:spcBef>
                <a:spcPts val="0"/>
              </a:spcBef>
              <a:buClr>
                <a:schemeClr val="dk1"/>
              </a:buClr>
              <a:buSzPct val="100000"/>
              <a:buNone/>
              <a:defRPr sz="2800">
                <a:solidFill>
                  <a:schemeClr val="dk1"/>
                </a:solidFill>
              </a:defRPr>
            </a:lvl9pPr>
          </a:lstStyle>
          <a:p/>
        </p:txBody>
      </p:sp>
      <p:sp>
        <p:nvSpPr>
          <p:cNvPr id="6" name="Shape 6"/>
          <p:cNvSpPr txBox="1"/>
          <p:nvPr>
            <p:ph idx="1" type="body"/>
          </p:nvPr>
        </p:nvSpPr>
        <p:spPr>
          <a:xfrm>
            <a:off x="311700" y="1152475"/>
            <a:ext cx="8520599" cy="3416400"/>
          </a:xfrm>
          <a:prstGeom prst="rect">
            <a:avLst/>
          </a:prstGeom>
          <a:noFill/>
          <a:ln>
            <a:noFill/>
          </a:ln>
        </p:spPr>
        <p:txBody>
          <a:bodyPr anchorCtr="0" anchor="t" bIns="91425" lIns="91425" rIns="91425" tIns="91425"/>
          <a:lstStyle>
            <a:lvl1pPr rtl="0">
              <a:lnSpc>
                <a:spcPct val="115000"/>
              </a:lnSpc>
              <a:spcBef>
                <a:spcPts val="0"/>
              </a:spcBef>
              <a:spcAft>
                <a:spcPts val="1600"/>
              </a:spcAft>
              <a:buClr>
                <a:schemeClr val="lt2"/>
              </a:buClr>
              <a:buSzPct val="100000"/>
              <a:defRPr sz="1800">
                <a:solidFill>
                  <a:schemeClr val="lt2"/>
                </a:solidFill>
              </a:defRPr>
            </a:lvl1pPr>
            <a:lvl2pPr rtl="0">
              <a:lnSpc>
                <a:spcPct val="115000"/>
              </a:lnSpc>
              <a:spcBef>
                <a:spcPts val="0"/>
              </a:spcBef>
              <a:spcAft>
                <a:spcPts val="1600"/>
              </a:spcAft>
              <a:buClr>
                <a:schemeClr val="lt2"/>
              </a:buClr>
              <a:defRPr>
                <a:solidFill>
                  <a:schemeClr val="lt2"/>
                </a:solidFill>
              </a:defRPr>
            </a:lvl2pPr>
            <a:lvl3pPr rtl="0">
              <a:lnSpc>
                <a:spcPct val="115000"/>
              </a:lnSpc>
              <a:spcBef>
                <a:spcPts val="0"/>
              </a:spcBef>
              <a:spcAft>
                <a:spcPts val="1600"/>
              </a:spcAft>
              <a:buClr>
                <a:schemeClr val="lt2"/>
              </a:buClr>
              <a:defRPr>
                <a:solidFill>
                  <a:schemeClr val="lt2"/>
                </a:solidFill>
              </a:defRPr>
            </a:lvl3pPr>
            <a:lvl4pPr rtl="0">
              <a:lnSpc>
                <a:spcPct val="115000"/>
              </a:lnSpc>
              <a:spcBef>
                <a:spcPts val="0"/>
              </a:spcBef>
              <a:spcAft>
                <a:spcPts val="1600"/>
              </a:spcAft>
              <a:buClr>
                <a:schemeClr val="lt2"/>
              </a:buClr>
              <a:defRPr>
                <a:solidFill>
                  <a:schemeClr val="lt2"/>
                </a:solidFill>
              </a:defRPr>
            </a:lvl4pPr>
            <a:lvl5pPr rtl="0">
              <a:lnSpc>
                <a:spcPct val="115000"/>
              </a:lnSpc>
              <a:spcBef>
                <a:spcPts val="0"/>
              </a:spcBef>
              <a:spcAft>
                <a:spcPts val="1600"/>
              </a:spcAft>
              <a:buClr>
                <a:schemeClr val="lt2"/>
              </a:buClr>
              <a:defRPr>
                <a:solidFill>
                  <a:schemeClr val="lt2"/>
                </a:solidFill>
              </a:defRPr>
            </a:lvl5pPr>
            <a:lvl6pPr rtl="0">
              <a:lnSpc>
                <a:spcPct val="115000"/>
              </a:lnSpc>
              <a:spcBef>
                <a:spcPts val="0"/>
              </a:spcBef>
              <a:spcAft>
                <a:spcPts val="1600"/>
              </a:spcAft>
              <a:buClr>
                <a:schemeClr val="lt2"/>
              </a:buClr>
              <a:defRPr>
                <a:solidFill>
                  <a:schemeClr val="lt2"/>
                </a:solidFill>
              </a:defRPr>
            </a:lvl6pPr>
            <a:lvl7pPr rtl="0">
              <a:lnSpc>
                <a:spcPct val="115000"/>
              </a:lnSpc>
              <a:spcBef>
                <a:spcPts val="0"/>
              </a:spcBef>
              <a:spcAft>
                <a:spcPts val="1600"/>
              </a:spcAft>
              <a:buClr>
                <a:schemeClr val="lt2"/>
              </a:buClr>
              <a:defRPr>
                <a:solidFill>
                  <a:schemeClr val="lt2"/>
                </a:solidFill>
              </a:defRPr>
            </a:lvl7pPr>
            <a:lvl8pPr rtl="0">
              <a:lnSpc>
                <a:spcPct val="115000"/>
              </a:lnSpc>
              <a:spcBef>
                <a:spcPts val="0"/>
              </a:spcBef>
              <a:spcAft>
                <a:spcPts val="1600"/>
              </a:spcAft>
              <a:buClr>
                <a:schemeClr val="lt2"/>
              </a:buClr>
              <a:defRPr>
                <a:solidFill>
                  <a:schemeClr val="lt2"/>
                </a:solidFill>
              </a:defRPr>
            </a:lvl8pPr>
            <a:lvl9pPr rtl="0">
              <a:lnSpc>
                <a:spcPct val="115000"/>
              </a:lnSpc>
              <a:spcBef>
                <a:spcPts val="0"/>
              </a:spcBef>
              <a:spcAft>
                <a:spcPts val="1600"/>
              </a:spcAft>
              <a:buClr>
                <a:schemeClr val="lt2"/>
              </a:buClr>
              <a:defRPr>
                <a:solidFill>
                  <a:schemeClr val="lt2"/>
                </a:solidFill>
              </a:defRPr>
            </a:lvl9pPr>
          </a:lstStyle>
          <a:p/>
        </p:txBody>
      </p:sp>
      <p:sp>
        <p:nvSpPr>
          <p:cNvPr id="7" name="Shape 7"/>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lvl="0" rtl="0" algn="r">
              <a:spcBef>
                <a:spcPts val="0"/>
              </a:spcBef>
              <a:buNone/>
            </a:pPr>
            <a:fld id="{00000000-1234-1234-1234-123412341234}" type="slidenum">
              <a:rPr lang="en" sz="1000">
                <a:solidFill>
                  <a:schemeClr val="lt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0.jpg"/><Relationship Id="rId4" Type="http://schemas.openxmlformats.org/officeDocument/2006/relationships/image" Target="../media/image01.jpg"/><Relationship Id="rId5" Type="http://schemas.openxmlformats.org/officeDocument/2006/relationships/image" Target="../media/image0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0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0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0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06.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08.jpg"/><Relationship Id="rId4" Type="http://schemas.openxmlformats.org/officeDocument/2006/relationships/image" Target="../media/image11.jpg"/><Relationship Id="rId5" Type="http://schemas.openxmlformats.org/officeDocument/2006/relationships/image" Target="../media/image1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09.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07.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0.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4.jpg"/><Relationship Id="rId4" Type="http://schemas.openxmlformats.org/officeDocument/2006/relationships/image" Target="../media/image04.jpg"/><Relationship Id="rId5" Type="http://schemas.openxmlformats.org/officeDocument/2006/relationships/image" Target="../media/image0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2" name="Shape 52"/>
        <p:cNvGrpSpPr/>
        <p:nvPr/>
      </p:nvGrpSpPr>
      <p:grpSpPr>
        <a:xfrm>
          <a:off x="0" y="0"/>
          <a:ext cx="0" cy="0"/>
          <a:chOff x="0" y="0"/>
          <a:chExt cx="0" cy="0"/>
        </a:xfrm>
      </p:grpSpPr>
      <p:sp>
        <p:nvSpPr>
          <p:cNvPr id="53" name="Shape 53"/>
          <p:cNvSpPr txBox="1"/>
          <p:nvPr>
            <p:ph type="ctrTitle"/>
          </p:nvPr>
        </p:nvSpPr>
        <p:spPr>
          <a:xfrm>
            <a:off x="288449" y="263400"/>
            <a:ext cx="8567100" cy="1135800"/>
          </a:xfrm>
          <a:prstGeom prst="rect">
            <a:avLst/>
          </a:prstGeom>
        </p:spPr>
        <p:txBody>
          <a:bodyPr anchorCtr="0" anchor="b" bIns="91425" lIns="91425" rIns="91425" tIns="91425">
            <a:noAutofit/>
          </a:bodyPr>
          <a:lstStyle/>
          <a:p>
            <a:pPr lvl="0" rtl="0">
              <a:spcBef>
                <a:spcPts val="0"/>
              </a:spcBef>
              <a:buNone/>
            </a:pPr>
            <a:r>
              <a:rPr lang="en"/>
              <a:t>Team LoopedIn</a:t>
            </a:r>
          </a:p>
        </p:txBody>
      </p:sp>
      <p:sp>
        <p:nvSpPr>
          <p:cNvPr id="54" name="Shape 54"/>
          <p:cNvSpPr txBox="1"/>
          <p:nvPr>
            <p:ph idx="2" type="title"/>
          </p:nvPr>
        </p:nvSpPr>
        <p:spPr>
          <a:xfrm>
            <a:off x="618825" y="4310875"/>
            <a:ext cx="1810199" cy="572699"/>
          </a:xfrm>
          <a:prstGeom prst="rect">
            <a:avLst/>
          </a:prstGeom>
        </p:spPr>
        <p:txBody>
          <a:bodyPr anchorCtr="0" anchor="t" bIns="91425" lIns="91425" rIns="91425" tIns="91425">
            <a:noAutofit/>
          </a:bodyPr>
          <a:lstStyle/>
          <a:p>
            <a:pPr lvl="0" rtl="0">
              <a:spcBef>
                <a:spcPts val="0"/>
              </a:spcBef>
              <a:buNone/>
            </a:pPr>
            <a:r>
              <a:rPr lang="en"/>
              <a:t>Simone J</a:t>
            </a:r>
          </a:p>
        </p:txBody>
      </p:sp>
      <p:sp>
        <p:nvSpPr>
          <p:cNvPr id="55" name="Shape 55"/>
          <p:cNvSpPr txBox="1"/>
          <p:nvPr>
            <p:ph idx="3" type="title"/>
          </p:nvPr>
        </p:nvSpPr>
        <p:spPr>
          <a:xfrm>
            <a:off x="3666900" y="4310875"/>
            <a:ext cx="1810199" cy="572699"/>
          </a:xfrm>
          <a:prstGeom prst="rect">
            <a:avLst/>
          </a:prstGeom>
        </p:spPr>
        <p:txBody>
          <a:bodyPr anchorCtr="0" anchor="t" bIns="91425" lIns="91425" rIns="91425" tIns="91425">
            <a:noAutofit/>
          </a:bodyPr>
          <a:lstStyle/>
          <a:p>
            <a:pPr lvl="0" rtl="0">
              <a:spcBef>
                <a:spcPts val="0"/>
              </a:spcBef>
              <a:buNone/>
            </a:pPr>
            <a:r>
              <a:rPr lang="en"/>
              <a:t>Maddy B</a:t>
            </a:r>
          </a:p>
        </p:txBody>
      </p:sp>
      <p:sp>
        <p:nvSpPr>
          <p:cNvPr id="56" name="Shape 56"/>
          <p:cNvSpPr txBox="1"/>
          <p:nvPr>
            <p:ph idx="4" type="title"/>
          </p:nvPr>
        </p:nvSpPr>
        <p:spPr>
          <a:xfrm>
            <a:off x="6714975" y="4310875"/>
            <a:ext cx="1810199" cy="572699"/>
          </a:xfrm>
          <a:prstGeom prst="rect">
            <a:avLst/>
          </a:prstGeom>
        </p:spPr>
        <p:txBody>
          <a:bodyPr anchorCtr="0" anchor="t" bIns="91425" lIns="91425" rIns="91425" tIns="91425">
            <a:noAutofit/>
          </a:bodyPr>
          <a:lstStyle/>
          <a:p>
            <a:pPr lvl="0" rtl="0">
              <a:spcBef>
                <a:spcPts val="0"/>
              </a:spcBef>
              <a:buNone/>
            </a:pPr>
            <a:r>
              <a:rPr lang="en"/>
              <a:t>Rachel G</a:t>
            </a:r>
          </a:p>
        </p:txBody>
      </p:sp>
      <p:pic>
        <p:nvPicPr>
          <p:cNvPr id="57" name="Shape 57"/>
          <p:cNvPicPr preferRelativeResize="0"/>
          <p:nvPr/>
        </p:nvPicPr>
        <p:blipFill>
          <a:blip r:embed="rId3">
            <a:alphaModFix/>
          </a:blip>
          <a:stretch>
            <a:fillRect/>
          </a:stretch>
        </p:blipFill>
        <p:spPr>
          <a:xfrm>
            <a:off x="3397025" y="1777774"/>
            <a:ext cx="2349950" cy="2349950"/>
          </a:xfrm>
          <a:prstGeom prst="rect">
            <a:avLst/>
          </a:prstGeom>
          <a:noFill/>
          <a:ln>
            <a:noFill/>
          </a:ln>
        </p:spPr>
      </p:pic>
      <p:pic>
        <p:nvPicPr>
          <p:cNvPr id="58" name="Shape 58"/>
          <p:cNvPicPr preferRelativeResize="0"/>
          <p:nvPr/>
        </p:nvPicPr>
        <p:blipFill>
          <a:blip r:embed="rId4">
            <a:alphaModFix/>
          </a:blip>
          <a:stretch>
            <a:fillRect/>
          </a:stretch>
        </p:blipFill>
        <p:spPr>
          <a:xfrm>
            <a:off x="6445099" y="1777774"/>
            <a:ext cx="2349950" cy="2349950"/>
          </a:xfrm>
          <a:prstGeom prst="rect">
            <a:avLst/>
          </a:prstGeom>
          <a:noFill/>
          <a:ln>
            <a:noFill/>
          </a:ln>
        </p:spPr>
      </p:pic>
      <p:pic>
        <p:nvPicPr>
          <p:cNvPr id="59" name="Shape 59"/>
          <p:cNvPicPr preferRelativeResize="0"/>
          <p:nvPr/>
        </p:nvPicPr>
        <p:blipFill>
          <a:blip r:embed="rId5">
            <a:alphaModFix/>
          </a:blip>
          <a:stretch>
            <a:fillRect/>
          </a:stretch>
        </p:blipFill>
        <p:spPr>
          <a:xfrm>
            <a:off x="348950" y="1777775"/>
            <a:ext cx="2349949" cy="2349949"/>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3" name="Shape 113"/>
        <p:cNvGrpSpPr/>
        <p:nvPr/>
      </p:nvGrpSpPr>
      <p:grpSpPr>
        <a:xfrm>
          <a:off x="0" y="0"/>
          <a:ext cx="0" cy="0"/>
          <a:chOff x="0" y="0"/>
          <a:chExt cx="0" cy="0"/>
        </a:xfrm>
      </p:grpSpPr>
      <p:sp>
        <p:nvSpPr>
          <p:cNvPr id="114" name="Shape 114"/>
          <p:cNvSpPr txBox="1"/>
          <p:nvPr>
            <p:ph type="title"/>
          </p:nvPr>
        </p:nvSpPr>
        <p:spPr>
          <a:xfrm>
            <a:off x="311700" y="445025"/>
            <a:ext cx="8520599" cy="572699"/>
          </a:xfrm>
          <a:prstGeom prst="rect">
            <a:avLst/>
          </a:prstGeom>
        </p:spPr>
        <p:txBody>
          <a:bodyPr anchorCtr="0" anchor="t" bIns="91425" lIns="91425" rIns="91425" tIns="91425">
            <a:noAutofit/>
          </a:bodyPr>
          <a:lstStyle/>
          <a:p>
            <a:pPr lvl="0" rtl="0">
              <a:spcBef>
                <a:spcPts val="0"/>
              </a:spcBef>
              <a:buNone/>
            </a:pPr>
            <a:r>
              <a:rPr lang="en"/>
              <a:t>Marianne Dray, Math Teacher (Palo Alto)</a:t>
            </a:r>
          </a:p>
        </p:txBody>
      </p:sp>
      <p:sp>
        <p:nvSpPr>
          <p:cNvPr id="115" name="Shape 115"/>
          <p:cNvSpPr txBox="1"/>
          <p:nvPr>
            <p:ph idx="1" type="body"/>
          </p:nvPr>
        </p:nvSpPr>
        <p:spPr>
          <a:xfrm>
            <a:off x="311700" y="1152475"/>
            <a:ext cx="2857200" cy="3416400"/>
          </a:xfrm>
          <a:prstGeom prst="rect">
            <a:avLst/>
          </a:prstGeom>
        </p:spPr>
        <p:txBody>
          <a:bodyPr anchorCtr="0" anchor="t" bIns="91425" lIns="91425" rIns="91425" tIns="91425">
            <a:noAutofit/>
          </a:bodyPr>
          <a:lstStyle/>
          <a:p>
            <a:pPr lvl="0" rtl="0">
              <a:spcBef>
                <a:spcPts val="0"/>
              </a:spcBef>
              <a:buNone/>
            </a:pPr>
            <a:r>
              <a:t/>
            </a:r>
            <a:endParaRPr/>
          </a:p>
        </p:txBody>
      </p:sp>
      <p:sp>
        <p:nvSpPr>
          <p:cNvPr id="116" name="Shape 116"/>
          <p:cNvSpPr txBox="1"/>
          <p:nvPr>
            <p:ph idx="2" type="body"/>
          </p:nvPr>
        </p:nvSpPr>
        <p:spPr>
          <a:xfrm>
            <a:off x="3531900" y="1793125"/>
            <a:ext cx="5300400" cy="2135100"/>
          </a:xfrm>
          <a:prstGeom prst="rect">
            <a:avLst/>
          </a:prstGeom>
        </p:spPr>
        <p:txBody>
          <a:bodyPr anchorCtr="0" anchor="t" bIns="91425" lIns="91425" rIns="91425" tIns="91425">
            <a:noAutofit/>
          </a:bodyPr>
          <a:lstStyle/>
          <a:p>
            <a:pPr lvl="0" rtl="0">
              <a:spcBef>
                <a:spcPts val="0"/>
              </a:spcBef>
              <a:buNone/>
            </a:pPr>
            <a:r>
              <a:rPr lang="en" sz="1600">
                <a:solidFill>
                  <a:srgbClr val="FFFFFF"/>
                </a:solidFill>
              </a:rPr>
              <a:t>“It can get so </a:t>
            </a:r>
            <a:r>
              <a:rPr lang="en" sz="1600">
                <a:solidFill>
                  <a:srgbClr val="FF0000"/>
                </a:solidFill>
              </a:rPr>
              <a:t>adversarial</a:t>
            </a:r>
            <a:r>
              <a:rPr lang="en" sz="1600">
                <a:solidFill>
                  <a:srgbClr val="FFFFFF"/>
                </a:solidFill>
              </a:rPr>
              <a:t>, and teachers get frustrated that parents aren’t more involved... But really trying to build </a:t>
            </a:r>
            <a:r>
              <a:rPr lang="en" sz="1600">
                <a:solidFill>
                  <a:srgbClr val="FF0000"/>
                </a:solidFill>
              </a:rPr>
              <a:t>a team where the student is at the center and in charge</a:t>
            </a:r>
            <a:r>
              <a:rPr lang="en" sz="1600">
                <a:solidFill>
                  <a:srgbClr val="FFFFFF"/>
                </a:solidFill>
              </a:rPr>
              <a:t>, has the central role, and then you’re all working to some goal on behalf of the kid. I don’t know how to foster that, but it would be a great message. School communication can get so heated; </a:t>
            </a:r>
            <a:r>
              <a:rPr lang="en" sz="1600">
                <a:solidFill>
                  <a:srgbClr val="FF0000"/>
                </a:solidFill>
              </a:rPr>
              <a:t>it’s so personal</a:t>
            </a:r>
            <a:r>
              <a:rPr lang="en" sz="1600">
                <a:solidFill>
                  <a:srgbClr val="FFFFFF"/>
                </a:solidFill>
              </a:rPr>
              <a:t>."</a:t>
            </a:r>
          </a:p>
          <a:p>
            <a:pPr lvl="0" rtl="0">
              <a:spcBef>
                <a:spcPts val="0"/>
              </a:spcBef>
              <a:buNone/>
            </a:pPr>
            <a:r>
              <a:t/>
            </a:r>
            <a:endParaRPr/>
          </a:p>
        </p:txBody>
      </p:sp>
      <p:pic>
        <p:nvPicPr>
          <p:cNvPr id="117" name="Shape 117"/>
          <p:cNvPicPr preferRelativeResize="0"/>
          <p:nvPr/>
        </p:nvPicPr>
        <p:blipFill>
          <a:blip r:embed="rId3">
            <a:alphaModFix/>
          </a:blip>
          <a:stretch>
            <a:fillRect/>
          </a:stretch>
        </p:blipFill>
        <p:spPr>
          <a:xfrm>
            <a:off x="779500" y="1417362"/>
            <a:ext cx="1921599" cy="2886624"/>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1" name="Shape 121"/>
        <p:cNvGrpSpPr/>
        <p:nvPr/>
      </p:nvGrpSpPr>
      <p:grpSpPr>
        <a:xfrm>
          <a:off x="0" y="0"/>
          <a:ext cx="0" cy="0"/>
          <a:chOff x="0" y="0"/>
          <a:chExt cx="0" cy="0"/>
        </a:xfrm>
      </p:grpSpPr>
      <p:sp>
        <p:nvSpPr>
          <p:cNvPr id="122" name="Shape 122"/>
          <p:cNvSpPr txBox="1"/>
          <p:nvPr>
            <p:ph type="title"/>
          </p:nvPr>
        </p:nvSpPr>
        <p:spPr>
          <a:xfrm>
            <a:off x="311700" y="445025"/>
            <a:ext cx="8520599" cy="572699"/>
          </a:xfrm>
          <a:prstGeom prst="rect">
            <a:avLst/>
          </a:prstGeom>
        </p:spPr>
        <p:txBody>
          <a:bodyPr anchorCtr="0" anchor="t" bIns="91425" lIns="91425" rIns="91425" tIns="91425">
            <a:noAutofit/>
          </a:bodyPr>
          <a:lstStyle/>
          <a:p>
            <a:pPr lvl="0" rtl="0">
              <a:spcBef>
                <a:spcPts val="0"/>
              </a:spcBef>
              <a:buNone/>
            </a:pPr>
            <a:r>
              <a:rPr lang="en"/>
              <a:t>Zoe Woldorf, TFA Math Teacher (New Orleans)</a:t>
            </a:r>
          </a:p>
        </p:txBody>
      </p:sp>
      <p:sp>
        <p:nvSpPr>
          <p:cNvPr id="123" name="Shape 123"/>
          <p:cNvSpPr txBox="1"/>
          <p:nvPr>
            <p:ph idx="1" type="body"/>
          </p:nvPr>
        </p:nvSpPr>
        <p:spPr>
          <a:xfrm>
            <a:off x="311700" y="1152475"/>
            <a:ext cx="2857200" cy="3416400"/>
          </a:xfrm>
          <a:prstGeom prst="rect">
            <a:avLst/>
          </a:prstGeom>
        </p:spPr>
        <p:txBody>
          <a:bodyPr anchorCtr="0" anchor="t" bIns="91425" lIns="91425" rIns="91425" tIns="91425">
            <a:noAutofit/>
          </a:bodyPr>
          <a:lstStyle/>
          <a:p>
            <a:pPr lvl="0" rtl="0">
              <a:spcBef>
                <a:spcPts val="0"/>
              </a:spcBef>
              <a:buNone/>
            </a:pPr>
            <a:r>
              <a:t/>
            </a:r>
            <a:endParaRPr/>
          </a:p>
        </p:txBody>
      </p:sp>
      <p:sp>
        <p:nvSpPr>
          <p:cNvPr id="124" name="Shape 124"/>
          <p:cNvSpPr txBox="1"/>
          <p:nvPr>
            <p:ph idx="2" type="body"/>
          </p:nvPr>
        </p:nvSpPr>
        <p:spPr>
          <a:xfrm>
            <a:off x="3531900" y="1465675"/>
            <a:ext cx="5300400" cy="2790000"/>
          </a:xfrm>
          <a:prstGeom prst="rect">
            <a:avLst/>
          </a:prstGeom>
        </p:spPr>
        <p:txBody>
          <a:bodyPr anchorCtr="0" anchor="t" bIns="91425" lIns="91425" rIns="91425" tIns="91425">
            <a:noAutofit/>
          </a:bodyPr>
          <a:lstStyle/>
          <a:p>
            <a:pPr lvl="0" rtl="0">
              <a:spcBef>
                <a:spcPts val="0"/>
              </a:spcBef>
              <a:buNone/>
            </a:pPr>
            <a:r>
              <a:rPr lang="en" sz="1600">
                <a:solidFill>
                  <a:srgbClr val="FFFFFF"/>
                </a:solidFill>
              </a:rPr>
              <a:t>"Teachers wish they had more time to talk to parents, but they have so many things to do that it becomes a lower priority. Contacting parents can’t happen until 7 pm and you can’t tell if you’re going to talk to parents for 5 minutes or an hour. And no one like talking to people they don’t know well on the phone… Sometimes parents get mad about not being called. Some want more communication, but</a:t>
            </a:r>
            <a:r>
              <a:rPr lang="en" sz="1600">
                <a:solidFill>
                  <a:srgbClr val="FF0000"/>
                </a:solidFill>
              </a:rPr>
              <a:t> they aren’t willing to make the first step and communicate with me</a:t>
            </a:r>
            <a:r>
              <a:rPr lang="en" sz="1600">
                <a:solidFill>
                  <a:srgbClr val="FFFFFF"/>
                </a:solidFill>
              </a:rPr>
              <a:t>.”</a:t>
            </a:r>
          </a:p>
        </p:txBody>
      </p:sp>
      <p:pic>
        <p:nvPicPr>
          <p:cNvPr id="125" name="Shape 125"/>
          <p:cNvPicPr preferRelativeResize="0"/>
          <p:nvPr/>
        </p:nvPicPr>
        <p:blipFill rotWithShape="1">
          <a:blip r:embed="rId3">
            <a:alphaModFix/>
          </a:blip>
          <a:srcRect b="10665" l="0" r="0" t="10038"/>
          <a:stretch/>
        </p:blipFill>
        <p:spPr>
          <a:xfrm>
            <a:off x="456349" y="1327012"/>
            <a:ext cx="2567920" cy="3067325"/>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9" name="Shape 129"/>
        <p:cNvGrpSpPr/>
        <p:nvPr/>
      </p:nvGrpSpPr>
      <p:grpSpPr>
        <a:xfrm>
          <a:off x="0" y="0"/>
          <a:ext cx="0" cy="0"/>
          <a:chOff x="0" y="0"/>
          <a:chExt cx="0" cy="0"/>
        </a:xfrm>
      </p:grpSpPr>
      <p:sp>
        <p:nvSpPr>
          <p:cNvPr id="130" name="Shape 130"/>
          <p:cNvSpPr txBox="1"/>
          <p:nvPr>
            <p:ph type="title"/>
          </p:nvPr>
        </p:nvSpPr>
        <p:spPr>
          <a:xfrm>
            <a:off x="311700" y="445025"/>
            <a:ext cx="8520599" cy="572699"/>
          </a:xfrm>
          <a:prstGeom prst="rect">
            <a:avLst/>
          </a:prstGeom>
        </p:spPr>
        <p:txBody>
          <a:bodyPr anchorCtr="0" anchor="t" bIns="91425" lIns="91425" rIns="91425" tIns="91425">
            <a:noAutofit/>
          </a:bodyPr>
          <a:lstStyle/>
          <a:p>
            <a:pPr lvl="0" rtl="0">
              <a:spcBef>
                <a:spcPts val="0"/>
              </a:spcBef>
              <a:buNone/>
            </a:pPr>
            <a:r>
              <a:rPr lang="en"/>
              <a:t>Ines, EPATT Parent</a:t>
            </a:r>
          </a:p>
        </p:txBody>
      </p:sp>
      <p:sp>
        <p:nvSpPr>
          <p:cNvPr id="131" name="Shape 131"/>
          <p:cNvSpPr txBox="1"/>
          <p:nvPr>
            <p:ph idx="1" type="body"/>
          </p:nvPr>
        </p:nvSpPr>
        <p:spPr>
          <a:xfrm>
            <a:off x="311700" y="1152475"/>
            <a:ext cx="2857200" cy="3416400"/>
          </a:xfrm>
          <a:prstGeom prst="rect">
            <a:avLst/>
          </a:prstGeom>
        </p:spPr>
        <p:txBody>
          <a:bodyPr anchorCtr="0" anchor="t" bIns="91425" lIns="91425" rIns="91425" tIns="91425">
            <a:noAutofit/>
          </a:bodyPr>
          <a:lstStyle/>
          <a:p>
            <a:pPr lvl="0" rtl="0">
              <a:spcBef>
                <a:spcPts val="0"/>
              </a:spcBef>
              <a:buNone/>
            </a:pPr>
            <a:r>
              <a:t/>
            </a:r>
            <a:endParaRPr/>
          </a:p>
        </p:txBody>
      </p:sp>
      <p:sp>
        <p:nvSpPr>
          <p:cNvPr id="132" name="Shape 132"/>
          <p:cNvSpPr txBox="1"/>
          <p:nvPr>
            <p:ph idx="2" type="body"/>
          </p:nvPr>
        </p:nvSpPr>
        <p:spPr>
          <a:xfrm>
            <a:off x="3531900" y="1779625"/>
            <a:ext cx="5300400" cy="2162100"/>
          </a:xfrm>
          <a:prstGeom prst="rect">
            <a:avLst/>
          </a:prstGeom>
        </p:spPr>
        <p:txBody>
          <a:bodyPr anchorCtr="0" anchor="t" bIns="91425" lIns="91425" rIns="91425" tIns="91425">
            <a:noAutofit/>
          </a:bodyPr>
          <a:lstStyle/>
          <a:p>
            <a:pPr rtl="0">
              <a:spcBef>
                <a:spcPts val="0"/>
              </a:spcBef>
              <a:buNone/>
            </a:pPr>
            <a:r>
              <a:rPr lang="en" sz="1800">
                <a:solidFill>
                  <a:srgbClr val="FFFFFF"/>
                </a:solidFill>
              </a:rPr>
              <a:t>“We work all day, and we’re super busy, and then sports. We get home super late and sometimes I have to feed them dinner, shower, so it’s so hard to be in touch every day. So, I make deals with my kids about trust.”</a:t>
            </a:r>
          </a:p>
          <a:p>
            <a:pPr lvl="0" rtl="0">
              <a:spcBef>
                <a:spcPts val="0"/>
              </a:spcBef>
              <a:buNone/>
            </a:pPr>
            <a:r>
              <a:t/>
            </a:r>
            <a:endParaRPr sz="1800">
              <a:solidFill>
                <a:srgbClr val="FFFFFF"/>
              </a:solidFill>
            </a:endParaRPr>
          </a:p>
        </p:txBody>
      </p:sp>
      <p:pic>
        <p:nvPicPr>
          <p:cNvPr id="133" name="Shape 133"/>
          <p:cNvPicPr preferRelativeResize="0"/>
          <p:nvPr/>
        </p:nvPicPr>
        <p:blipFill>
          <a:blip r:embed="rId3">
            <a:alphaModFix/>
          </a:blip>
          <a:stretch>
            <a:fillRect/>
          </a:stretch>
        </p:blipFill>
        <p:spPr>
          <a:xfrm>
            <a:off x="659212" y="1851650"/>
            <a:ext cx="2162175" cy="2162175"/>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7" name="Shape 137"/>
        <p:cNvGrpSpPr/>
        <p:nvPr/>
      </p:nvGrpSpPr>
      <p:grpSpPr>
        <a:xfrm>
          <a:off x="0" y="0"/>
          <a:ext cx="0" cy="0"/>
          <a:chOff x="0" y="0"/>
          <a:chExt cx="0" cy="0"/>
        </a:xfrm>
      </p:grpSpPr>
      <p:sp>
        <p:nvSpPr>
          <p:cNvPr id="138" name="Shape 138"/>
          <p:cNvSpPr txBox="1"/>
          <p:nvPr>
            <p:ph type="ctrTitle"/>
          </p:nvPr>
        </p:nvSpPr>
        <p:spPr>
          <a:xfrm>
            <a:off x="288449" y="263400"/>
            <a:ext cx="8567100" cy="1135800"/>
          </a:xfrm>
          <a:prstGeom prst="rect">
            <a:avLst/>
          </a:prstGeom>
        </p:spPr>
        <p:txBody>
          <a:bodyPr anchorCtr="0" anchor="b" bIns="91425" lIns="91425" rIns="91425" tIns="91425">
            <a:noAutofit/>
          </a:bodyPr>
          <a:lstStyle/>
          <a:p>
            <a:pPr lvl="0" rtl="0">
              <a:spcBef>
                <a:spcPts val="0"/>
              </a:spcBef>
              <a:buNone/>
            </a:pPr>
            <a:r>
              <a:rPr lang="en"/>
              <a:t>New POVs</a:t>
            </a:r>
          </a:p>
        </p:txBody>
      </p:sp>
      <p:sp>
        <p:nvSpPr>
          <p:cNvPr id="139" name="Shape 139"/>
          <p:cNvSpPr txBox="1"/>
          <p:nvPr/>
        </p:nvSpPr>
        <p:spPr>
          <a:xfrm>
            <a:off x="483900" y="1772975"/>
            <a:ext cx="8176199" cy="2303399"/>
          </a:xfrm>
          <a:prstGeom prst="rect">
            <a:avLst/>
          </a:prstGeom>
          <a:noFill/>
          <a:ln>
            <a:noFill/>
          </a:ln>
        </p:spPr>
        <p:txBody>
          <a:bodyPr anchorCtr="0" anchor="t" bIns="91425" lIns="91425" rIns="91425" tIns="91425">
            <a:noAutofit/>
          </a:bodyPr>
          <a:lstStyle/>
          <a:p>
            <a:pPr indent="0" lvl="0" marL="0" marR="0" rtl="0" algn="l">
              <a:lnSpc>
                <a:spcPct val="115000"/>
              </a:lnSpc>
              <a:spcBef>
                <a:spcPts val="0"/>
              </a:spcBef>
              <a:spcAft>
                <a:spcPts val="0"/>
              </a:spcAft>
              <a:buNone/>
            </a:pPr>
            <a:r>
              <a:t/>
            </a:r>
            <a:endParaRPr sz="2400">
              <a:solidFill>
                <a:srgbClr val="FFFFFF"/>
              </a:solidFill>
            </a:endParaRPr>
          </a:p>
          <a:p>
            <a:pPr indent="0" lvl="0" marL="0" marR="0" rtl="0" algn="l">
              <a:lnSpc>
                <a:spcPct val="115000"/>
              </a:lnSpc>
              <a:spcBef>
                <a:spcPts val="0"/>
              </a:spcBef>
              <a:spcAft>
                <a:spcPts val="0"/>
              </a:spcAft>
              <a:buNone/>
            </a:pPr>
            <a:r>
              <a:t/>
            </a:r>
            <a:endParaRPr sz="2400">
              <a:solidFill>
                <a:schemeClr val="dk1"/>
              </a:solidFill>
            </a:endParaRPr>
          </a:p>
          <a:p>
            <a:pPr lvl="0" rtl="0">
              <a:lnSpc>
                <a:spcPct val="115000"/>
              </a:lnSpc>
              <a:spcBef>
                <a:spcPts val="0"/>
              </a:spcBef>
              <a:buNone/>
            </a:pPr>
            <a:r>
              <a:t/>
            </a:r>
            <a:endParaRPr sz="1100"/>
          </a:p>
        </p:txBody>
      </p:sp>
      <p:pic>
        <p:nvPicPr>
          <p:cNvPr id="140" name="Shape 140"/>
          <p:cNvPicPr preferRelativeResize="0"/>
          <p:nvPr/>
        </p:nvPicPr>
        <p:blipFill rotWithShape="1">
          <a:blip r:embed="rId3">
            <a:alphaModFix/>
          </a:blip>
          <a:srcRect b="9604" l="0" r="0" t="11149"/>
          <a:stretch/>
        </p:blipFill>
        <p:spPr>
          <a:xfrm>
            <a:off x="1860749" y="1550600"/>
            <a:ext cx="5422499" cy="3222822"/>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4" name="Shape 144"/>
        <p:cNvGrpSpPr/>
        <p:nvPr/>
      </p:nvGrpSpPr>
      <p:grpSpPr>
        <a:xfrm>
          <a:off x="0" y="0"/>
          <a:ext cx="0" cy="0"/>
          <a:chOff x="0" y="0"/>
          <a:chExt cx="0" cy="0"/>
        </a:xfrm>
      </p:grpSpPr>
      <p:sp>
        <p:nvSpPr>
          <p:cNvPr id="145" name="Shape 145"/>
          <p:cNvSpPr txBox="1"/>
          <p:nvPr>
            <p:ph type="ctrTitle"/>
          </p:nvPr>
        </p:nvSpPr>
        <p:spPr>
          <a:xfrm>
            <a:off x="288449" y="263400"/>
            <a:ext cx="8567100" cy="1135800"/>
          </a:xfrm>
          <a:prstGeom prst="rect">
            <a:avLst/>
          </a:prstGeom>
        </p:spPr>
        <p:txBody>
          <a:bodyPr anchorCtr="0" anchor="b" bIns="91425" lIns="91425" rIns="91425" tIns="91425">
            <a:noAutofit/>
          </a:bodyPr>
          <a:lstStyle/>
          <a:p>
            <a:pPr lvl="0" rtl="0">
              <a:spcBef>
                <a:spcPts val="0"/>
              </a:spcBef>
              <a:buNone/>
            </a:pPr>
            <a:r>
              <a:rPr lang="en"/>
              <a:t>New POV 1</a:t>
            </a:r>
          </a:p>
        </p:txBody>
      </p:sp>
      <p:sp>
        <p:nvSpPr>
          <p:cNvPr id="146" name="Shape 146"/>
          <p:cNvSpPr txBox="1"/>
          <p:nvPr/>
        </p:nvSpPr>
        <p:spPr>
          <a:xfrm>
            <a:off x="483900" y="1772975"/>
            <a:ext cx="8176199" cy="2303399"/>
          </a:xfrm>
          <a:prstGeom prst="rect">
            <a:avLst/>
          </a:prstGeom>
          <a:noFill/>
          <a:ln>
            <a:noFill/>
          </a:ln>
        </p:spPr>
        <p:txBody>
          <a:bodyPr anchorCtr="0" anchor="t" bIns="91425" lIns="91425" rIns="91425" tIns="91425">
            <a:noAutofit/>
          </a:bodyPr>
          <a:lstStyle/>
          <a:p>
            <a:pPr indent="0" lvl="0" marL="0" marR="0" rtl="0" algn="l">
              <a:lnSpc>
                <a:spcPct val="115000"/>
              </a:lnSpc>
              <a:spcBef>
                <a:spcPts val="0"/>
              </a:spcBef>
              <a:spcAft>
                <a:spcPts val="0"/>
              </a:spcAft>
              <a:buSzPct val="45833"/>
              <a:buNone/>
            </a:pPr>
            <a:r>
              <a:rPr lang="en" sz="2400">
                <a:solidFill>
                  <a:srgbClr val="FFFFFF"/>
                </a:solidFill>
              </a:rPr>
              <a:t>We met math teachers in low resource communities.</a:t>
            </a:r>
          </a:p>
          <a:p>
            <a:pPr indent="0" lvl="0" marL="0" marR="0" rtl="0" algn="l">
              <a:lnSpc>
                <a:spcPct val="115000"/>
              </a:lnSpc>
              <a:spcBef>
                <a:spcPts val="0"/>
              </a:spcBef>
              <a:spcAft>
                <a:spcPts val="0"/>
              </a:spcAft>
              <a:buNone/>
            </a:pPr>
            <a:r>
              <a:t/>
            </a:r>
            <a:endParaRPr sz="2400">
              <a:solidFill>
                <a:srgbClr val="FFFFFF"/>
              </a:solidFill>
            </a:endParaRPr>
          </a:p>
          <a:p>
            <a:pPr indent="0" lvl="0" marL="0" marR="0" rtl="0" algn="l">
              <a:lnSpc>
                <a:spcPct val="115000"/>
              </a:lnSpc>
              <a:spcBef>
                <a:spcPts val="0"/>
              </a:spcBef>
              <a:spcAft>
                <a:spcPts val="0"/>
              </a:spcAft>
              <a:buNone/>
            </a:pPr>
            <a:r>
              <a:t/>
            </a:r>
            <a:endParaRPr sz="2400">
              <a:solidFill>
                <a:schemeClr val="dk1"/>
              </a:solidFill>
            </a:endParaRPr>
          </a:p>
          <a:p>
            <a:pPr lvl="0" rtl="0">
              <a:lnSpc>
                <a:spcPct val="115000"/>
              </a:lnSpc>
              <a:spcBef>
                <a:spcPts val="0"/>
              </a:spcBef>
              <a:buNone/>
            </a:pPr>
            <a:r>
              <a:t/>
            </a:r>
            <a:endParaRPr sz="1100"/>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0" name="Shape 150"/>
        <p:cNvGrpSpPr/>
        <p:nvPr/>
      </p:nvGrpSpPr>
      <p:grpSpPr>
        <a:xfrm>
          <a:off x="0" y="0"/>
          <a:ext cx="0" cy="0"/>
          <a:chOff x="0" y="0"/>
          <a:chExt cx="0" cy="0"/>
        </a:xfrm>
      </p:grpSpPr>
      <p:sp>
        <p:nvSpPr>
          <p:cNvPr id="151" name="Shape 151"/>
          <p:cNvSpPr txBox="1"/>
          <p:nvPr>
            <p:ph type="ctrTitle"/>
          </p:nvPr>
        </p:nvSpPr>
        <p:spPr>
          <a:xfrm>
            <a:off x="288449" y="263400"/>
            <a:ext cx="8567100" cy="1135800"/>
          </a:xfrm>
          <a:prstGeom prst="rect">
            <a:avLst/>
          </a:prstGeom>
        </p:spPr>
        <p:txBody>
          <a:bodyPr anchorCtr="0" anchor="b" bIns="91425" lIns="91425" rIns="91425" tIns="91425">
            <a:noAutofit/>
          </a:bodyPr>
          <a:lstStyle/>
          <a:p>
            <a:pPr lvl="0" rtl="0">
              <a:spcBef>
                <a:spcPts val="0"/>
              </a:spcBef>
              <a:buNone/>
            </a:pPr>
            <a:r>
              <a:rPr lang="en"/>
              <a:t>New POV 1</a:t>
            </a:r>
          </a:p>
        </p:txBody>
      </p:sp>
      <p:sp>
        <p:nvSpPr>
          <p:cNvPr id="152" name="Shape 152"/>
          <p:cNvSpPr txBox="1"/>
          <p:nvPr/>
        </p:nvSpPr>
        <p:spPr>
          <a:xfrm>
            <a:off x="483900" y="1772975"/>
            <a:ext cx="8176199" cy="2303399"/>
          </a:xfrm>
          <a:prstGeom prst="rect">
            <a:avLst/>
          </a:prstGeom>
          <a:noFill/>
          <a:ln>
            <a:noFill/>
          </a:ln>
        </p:spPr>
        <p:txBody>
          <a:bodyPr anchorCtr="0" anchor="t" bIns="91425" lIns="91425" rIns="91425" tIns="91425">
            <a:noAutofit/>
          </a:bodyPr>
          <a:lstStyle/>
          <a:p>
            <a:pPr indent="0" lvl="0" marL="0" marR="0" rtl="0" algn="l">
              <a:lnSpc>
                <a:spcPct val="115000"/>
              </a:lnSpc>
              <a:spcBef>
                <a:spcPts val="0"/>
              </a:spcBef>
              <a:spcAft>
                <a:spcPts val="0"/>
              </a:spcAft>
              <a:buSzPct val="45833"/>
              <a:buNone/>
            </a:pPr>
            <a:r>
              <a:rPr lang="en" sz="2400">
                <a:solidFill>
                  <a:srgbClr val="FFFFFF"/>
                </a:solidFill>
              </a:rPr>
              <a:t>We met math teachers in low resource communities.</a:t>
            </a:r>
          </a:p>
          <a:p>
            <a:pPr indent="0" lvl="0" marL="0" marR="0" rtl="0" algn="l">
              <a:lnSpc>
                <a:spcPct val="115000"/>
              </a:lnSpc>
              <a:spcBef>
                <a:spcPts val="0"/>
              </a:spcBef>
              <a:spcAft>
                <a:spcPts val="0"/>
              </a:spcAft>
              <a:buSzPct val="45833"/>
              <a:buNone/>
            </a:pPr>
            <a:r>
              <a:rPr lang="en" sz="2400">
                <a:solidFill>
                  <a:srgbClr val="FFFFFF"/>
                </a:solidFill>
              </a:rPr>
              <a:t>We were amazed to find that they think communicating with parents is uncomfortable.</a:t>
            </a:r>
          </a:p>
          <a:p>
            <a:pPr indent="0" lvl="0" marL="0" marR="0" rtl="0" algn="l">
              <a:lnSpc>
                <a:spcPct val="115000"/>
              </a:lnSpc>
              <a:spcBef>
                <a:spcPts val="0"/>
              </a:spcBef>
              <a:spcAft>
                <a:spcPts val="0"/>
              </a:spcAft>
              <a:buNone/>
            </a:pPr>
            <a:r>
              <a:t/>
            </a:r>
            <a:endParaRPr sz="2400">
              <a:solidFill>
                <a:srgbClr val="FFFFFF"/>
              </a:solidFill>
            </a:endParaRPr>
          </a:p>
          <a:p>
            <a:pPr indent="0" lvl="0" marL="0" marR="0" rtl="0" algn="l">
              <a:lnSpc>
                <a:spcPct val="115000"/>
              </a:lnSpc>
              <a:spcBef>
                <a:spcPts val="0"/>
              </a:spcBef>
              <a:spcAft>
                <a:spcPts val="0"/>
              </a:spcAft>
              <a:buNone/>
            </a:pPr>
            <a:r>
              <a:t/>
            </a:r>
            <a:endParaRPr sz="2400">
              <a:solidFill>
                <a:schemeClr val="dk1"/>
              </a:solidFill>
            </a:endParaRPr>
          </a:p>
          <a:p>
            <a:pPr lvl="0" rtl="0">
              <a:lnSpc>
                <a:spcPct val="115000"/>
              </a:lnSpc>
              <a:spcBef>
                <a:spcPts val="0"/>
              </a:spcBef>
              <a:buNone/>
            </a:pPr>
            <a:r>
              <a:t/>
            </a:r>
            <a:endParaRPr sz="1100"/>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6" name="Shape 156"/>
        <p:cNvGrpSpPr/>
        <p:nvPr/>
      </p:nvGrpSpPr>
      <p:grpSpPr>
        <a:xfrm>
          <a:off x="0" y="0"/>
          <a:ext cx="0" cy="0"/>
          <a:chOff x="0" y="0"/>
          <a:chExt cx="0" cy="0"/>
        </a:xfrm>
      </p:grpSpPr>
      <p:sp>
        <p:nvSpPr>
          <p:cNvPr id="157" name="Shape 157"/>
          <p:cNvSpPr txBox="1"/>
          <p:nvPr>
            <p:ph type="ctrTitle"/>
          </p:nvPr>
        </p:nvSpPr>
        <p:spPr>
          <a:xfrm>
            <a:off x="288449" y="263400"/>
            <a:ext cx="8567100" cy="1135800"/>
          </a:xfrm>
          <a:prstGeom prst="rect">
            <a:avLst/>
          </a:prstGeom>
        </p:spPr>
        <p:txBody>
          <a:bodyPr anchorCtr="0" anchor="b" bIns="91425" lIns="91425" rIns="91425" tIns="91425">
            <a:noAutofit/>
          </a:bodyPr>
          <a:lstStyle/>
          <a:p>
            <a:pPr lvl="0" rtl="0">
              <a:spcBef>
                <a:spcPts val="0"/>
              </a:spcBef>
              <a:buNone/>
            </a:pPr>
            <a:r>
              <a:rPr lang="en"/>
              <a:t>New POV 1</a:t>
            </a:r>
          </a:p>
        </p:txBody>
      </p:sp>
      <p:sp>
        <p:nvSpPr>
          <p:cNvPr id="158" name="Shape 158"/>
          <p:cNvSpPr txBox="1"/>
          <p:nvPr/>
        </p:nvSpPr>
        <p:spPr>
          <a:xfrm>
            <a:off x="483900" y="1772975"/>
            <a:ext cx="8176199" cy="2303399"/>
          </a:xfrm>
          <a:prstGeom prst="rect">
            <a:avLst/>
          </a:prstGeom>
          <a:noFill/>
          <a:ln>
            <a:noFill/>
          </a:ln>
        </p:spPr>
        <p:txBody>
          <a:bodyPr anchorCtr="0" anchor="t" bIns="91425" lIns="91425" rIns="91425" tIns="91425">
            <a:noAutofit/>
          </a:bodyPr>
          <a:lstStyle/>
          <a:p>
            <a:pPr indent="0" lvl="0" marL="0" marR="0" rtl="0" algn="l">
              <a:lnSpc>
                <a:spcPct val="115000"/>
              </a:lnSpc>
              <a:spcBef>
                <a:spcPts val="0"/>
              </a:spcBef>
              <a:spcAft>
                <a:spcPts val="0"/>
              </a:spcAft>
              <a:buSzPct val="45833"/>
              <a:buNone/>
            </a:pPr>
            <a:r>
              <a:rPr lang="en" sz="2400">
                <a:solidFill>
                  <a:srgbClr val="FFFFFF"/>
                </a:solidFill>
              </a:rPr>
              <a:t>We met math teachers in low resource communities.</a:t>
            </a:r>
          </a:p>
          <a:p>
            <a:pPr indent="0" lvl="0" marL="0" marR="0" rtl="0" algn="l">
              <a:lnSpc>
                <a:spcPct val="115000"/>
              </a:lnSpc>
              <a:spcBef>
                <a:spcPts val="0"/>
              </a:spcBef>
              <a:spcAft>
                <a:spcPts val="0"/>
              </a:spcAft>
              <a:buSzPct val="45833"/>
              <a:buNone/>
            </a:pPr>
            <a:r>
              <a:rPr lang="en" sz="2400">
                <a:solidFill>
                  <a:srgbClr val="FFFFFF"/>
                </a:solidFill>
              </a:rPr>
              <a:t>We were amazed to find that they think communicating with parents is adversarial.</a:t>
            </a:r>
          </a:p>
          <a:p>
            <a:pPr indent="0" lvl="0" marL="0" marR="0" rtl="0" algn="l">
              <a:lnSpc>
                <a:spcPct val="115000"/>
              </a:lnSpc>
              <a:spcBef>
                <a:spcPts val="0"/>
              </a:spcBef>
              <a:spcAft>
                <a:spcPts val="0"/>
              </a:spcAft>
              <a:buSzPct val="45833"/>
              <a:buNone/>
            </a:pPr>
            <a:r>
              <a:rPr lang="en" sz="2400">
                <a:solidFill>
                  <a:srgbClr val="FFFFFF"/>
                </a:solidFill>
              </a:rPr>
              <a:t>It would be game changing to make parents, teachers, and students feel like a team.</a:t>
            </a:r>
          </a:p>
          <a:p>
            <a:pPr indent="0" lvl="0" marL="0" marR="0" rtl="0" algn="l">
              <a:lnSpc>
                <a:spcPct val="115000"/>
              </a:lnSpc>
              <a:spcBef>
                <a:spcPts val="0"/>
              </a:spcBef>
              <a:spcAft>
                <a:spcPts val="0"/>
              </a:spcAft>
              <a:buNone/>
            </a:pPr>
            <a:r>
              <a:t/>
            </a:r>
            <a:endParaRPr sz="2400">
              <a:solidFill>
                <a:schemeClr val="dk1"/>
              </a:solidFill>
            </a:endParaRPr>
          </a:p>
          <a:p>
            <a:pPr lvl="0" rtl="0">
              <a:lnSpc>
                <a:spcPct val="115000"/>
              </a:lnSpc>
              <a:spcBef>
                <a:spcPts val="0"/>
              </a:spcBef>
              <a:buNone/>
            </a:pPr>
            <a:r>
              <a:t/>
            </a:r>
            <a:endParaRPr sz="1100"/>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2" name="Shape 162"/>
        <p:cNvGrpSpPr/>
        <p:nvPr/>
      </p:nvGrpSpPr>
      <p:grpSpPr>
        <a:xfrm>
          <a:off x="0" y="0"/>
          <a:ext cx="0" cy="0"/>
          <a:chOff x="0" y="0"/>
          <a:chExt cx="0" cy="0"/>
        </a:xfrm>
      </p:grpSpPr>
      <p:sp>
        <p:nvSpPr>
          <p:cNvPr id="163" name="Shape 163"/>
          <p:cNvSpPr txBox="1"/>
          <p:nvPr>
            <p:ph type="ctrTitle"/>
          </p:nvPr>
        </p:nvSpPr>
        <p:spPr>
          <a:xfrm>
            <a:off x="288449" y="263400"/>
            <a:ext cx="8567100" cy="1135800"/>
          </a:xfrm>
          <a:prstGeom prst="rect">
            <a:avLst/>
          </a:prstGeom>
        </p:spPr>
        <p:txBody>
          <a:bodyPr anchorCtr="0" anchor="b" bIns="91425" lIns="91425" rIns="91425" tIns="91425">
            <a:noAutofit/>
          </a:bodyPr>
          <a:lstStyle/>
          <a:p>
            <a:pPr lvl="0" rtl="0">
              <a:spcBef>
                <a:spcPts val="0"/>
              </a:spcBef>
              <a:buNone/>
            </a:pPr>
            <a:r>
              <a:rPr lang="en"/>
              <a:t>New POV 2</a:t>
            </a:r>
          </a:p>
        </p:txBody>
      </p:sp>
      <p:sp>
        <p:nvSpPr>
          <p:cNvPr id="164" name="Shape 164"/>
          <p:cNvSpPr txBox="1"/>
          <p:nvPr/>
        </p:nvSpPr>
        <p:spPr>
          <a:xfrm>
            <a:off x="483900" y="1772975"/>
            <a:ext cx="8176199" cy="2303399"/>
          </a:xfrm>
          <a:prstGeom prst="rect">
            <a:avLst/>
          </a:prstGeom>
          <a:noFill/>
          <a:ln>
            <a:noFill/>
          </a:ln>
        </p:spPr>
        <p:txBody>
          <a:bodyPr anchorCtr="0" anchor="t" bIns="91425" lIns="91425" rIns="91425" tIns="91425">
            <a:noAutofit/>
          </a:bodyPr>
          <a:lstStyle/>
          <a:p>
            <a:pPr lvl="0" rtl="0">
              <a:lnSpc>
                <a:spcPct val="115000"/>
              </a:lnSpc>
              <a:spcBef>
                <a:spcPts val="0"/>
              </a:spcBef>
              <a:buSzPct val="45833"/>
              <a:buNone/>
            </a:pPr>
            <a:r>
              <a:rPr lang="en" sz="2400">
                <a:solidFill>
                  <a:srgbClr val="FFFFFF"/>
                </a:solidFill>
              </a:rPr>
              <a:t>We met education administrators at EPATT.</a:t>
            </a:r>
          </a:p>
          <a:p>
            <a:pPr lvl="0" rtl="0">
              <a:lnSpc>
                <a:spcPct val="115000"/>
              </a:lnSpc>
              <a:spcBef>
                <a:spcPts val="0"/>
              </a:spcBef>
              <a:buNone/>
            </a:pPr>
            <a:r>
              <a:t/>
            </a:r>
            <a:endParaRPr sz="2400">
              <a:solidFill>
                <a:srgbClr val="FFFFFF"/>
              </a:solidFill>
            </a:endParaRPr>
          </a:p>
          <a:p>
            <a:pPr indent="0" lvl="0" marL="0" marR="0" rtl="0" algn="l">
              <a:lnSpc>
                <a:spcPct val="115000"/>
              </a:lnSpc>
              <a:spcBef>
                <a:spcPts val="0"/>
              </a:spcBef>
              <a:spcAft>
                <a:spcPts val="0"/>
              </a:spcAft>
              <a:buNone/>
            </a:pPr>
            <a:r>
              <a:t/>
            </a:r>
            <a:endParaRPr sz="2400">
              <a:solidFill>
                <a:srgbClr val="FFFFFF"/>
              </a:solidFill>
            </a:endParaRPr>
          </a:p>
          <a:p>
            <a:pPr indent="0" lvl="0" marL="0" marR="0" rtl="0" algn="l">
              <a:lnSpc>
                <a:spcPct val="115000"/>
              </a:lnSpc>
              <a:spcBef>
                <a:spcPts val="0"/>
              </a:spcBef>
              <a:spcAft>
                <a:spcPts val="0"/>
              </a:spcAft>
              <a:buNone/>
            </a:pPr>
            <a:r>
              <a:t/>
            </a:r>
            <a:endParaRPr sz="2400">
              <a:solidFill>
                <a:srgbClr val="FFFFFF"/>
              </a:solidFill>
            </a:endParaRPr>
          </a:p>
          <a:p>
            <a:pPr lvl="0" rtl="0">
              <a:lnSpc>
                <a:spcPct val="115000"/>
              </a:lnSpc>
              <a:spcBef>
                <a:spcPts val="0"/>
              </a:spcBef>
              <a:buNone/>
            </a:pPr>
            <a:r>
              <a:t/>
            </a:r>
            <a:endParaRPr sz="1100">
              <a:solidFill>
                <a:srgbClr val="FFFFFF"/>
              </a:solidFill>
            </a:endParaRP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8" name="Shape 168"/>
        <p:cNvGrpSpPr/>
        <p:nvPr/>
      </p:nvGrpSpPr>
      <p:grpSpPr>
        <a:xfrm>
          <a:off x="0" y="0"/>
          <a:ext cx="0" cy="0"/>
          <a:chOff x="0" y="0"/>
          <a:chExt cx="0" cy="0"/>
        </a:xfrm>
      </p:grpSpPr>
      <p:sp>
        <p:nvSpPr>
          <p:cNvPr id="169" name="Shape 169"/>
          <p:cNvSpPr txBox="1"/>
          <p:nvPr>
            <p:ph type="ctrTitle"/>
          </p:nvPr>
        </p:nvSpPr>
        <p:spPr>
          <a:xfrm>
            <a:off x="288449" y="263400"/>
            <a:ext cx="8567100" cy="1135800"/>
          </a:xfrm>
          <a:prstGeom prst="rect">
            <a:avLst/>
          </a:prstGeom>
        </p:spPr>
        <p:txBody>
          <a:bodyPr anchorCtr="0" anchor="b" bIns="91425" lIns="91425" rIns="91425" tIns="91425">
            <a:noAutofit/>
          </a:bodyPr>
          <a:lstStyle/>
          <a:p>
            <a:pPr lvl="0" rtl="0">
              <a:spcBef>
                <a:spcPts val="0"/>
              </a:spcBef>
              <a:buNone/>
            </a:pPr>
            <a:r>
              <a:rPr lang="en"/>
              <a:t>New POV 2</a:t>
            </a:r>
          </a:p>
        </p:txBody>
      </p:sp>
      <p:sp>
        <p:nvSpPr>
          <p:cNvPr id="170" name="Shape 170"/>
          <p:cNvSpPr txBox="1"/>
          <p:nvPr/>
        </p:nvSpPr>
        <p:spPr>
          <a:xfrm>
            <a:off x="483900" y="1772975"/>
            <a:ext cx="8176199" cy="2303399"/>
          </a:xfrm>
          <a:prstGeom prst="rect">
            <a:avLst/>
          </a:prstGeom>
          <a:noFill/>
          <a:ln>
            <a:noFill/>
          </a:ln>
        </p:spPr>
        <p:txBody>
          <a:bodyPr anchorCtr="0" anchor="t" bIns="91425" lIns="91425" rIns="91425" tIns="91425">
            <a:noAutofit/>
          </a:bodyPr>
          <a:lstStyle/>
          <a:p>
            <a:pPr lvl="0" rtl="0">
              <a:lnSpc>
                <a:spcPct val="115000"/>
              </a:lnSpc>
              <a:spcBef>
                <a:spcPts val="0"/>
              </a:spcBef>
              <a:buSzPct val="45833"/>
              <a:buNone/>
            </a:pPr>
            <a:r>
              <a:rPr lang="en" sz="2400">
                <a:solidFill>
                  <a:srgbClr val="FFFFFF"/>
                </a:solidFill>
              </a:rPr>
              <a:t>We met education administrators at EPATT.</a:t>
            </a:r>
          </a:p>
          <a:p>
            <a:pPr lvl="0" rtl="0">
              <a:lnSpc>
                <a:spcPct val="115000"/>
              </a:lnSpc>
              <a:spcBef>
                <a:spcPts val="0"/>
              </a:spcBef>
              <a:buSzPct val="45833"/>
              <a:buNone/>
            </a:pPr>
            <a:r>
              <a:rPr lang="en" sz="2400">
                <a:solidFill>
                  <a:srgbClr val="FFFFFF"/>
                </a:solidFill>
              </a:rPr>
              <a:t>We were amazed to find that parents don’t initiate communication with teachers, even though they care about their kids.</a:t>
            </a:r>
          </a:p>
          <a:p>
            <a:pPr lvl="0" rtl="0">
              <a:lnSpc>
                <a:spcPct val="115000"/>
              </a:lnSpc>
              <a:spcBef>
                <a:spcPts val="0"/>
              </a:spcBef>
              <a:buNone/>
            </a:pPr>
            <a:r>
              <a:t/>
            </a:r>
            <a:endParaRPr sz="2400">
              <a:solidFill>
                <a:srgbClr val="FFFFFF"/>
              </a:solidFill>
            </a:endParaRPr>
          </a:p>
          <a:p>
            <a:pPr indent="0" lvl="0" marL="0" marR="0" rtl="0" algn="l">
              <a:lnSpc>
                <a:spcPct val="115000"/>
              </a:lnSpc>
              <a:spcBef>
                <a:spcPts val="0"/>
              </a:spcBef>
              <a:spcAft>
                <a:spcPts val="0"/>
              </a:spcAft>
              <a:buNone/>
            </a:pPr>
            <a:r>
              <a:t/>
            </a:r>
            <a:endParaRPr sz="2400">
              <a:solidFill>
                <a:srgbClr val="FFFFFF"/>
              </a:solidFill>
            </a:endParaRPr>
          </a:p>
          <a:p>
            <a:pPr indent="0" lvl="0" marL="0" marR="0" rtl="0" algn="l">
              <a:lnSpc>
                <a:spcPct val="115000"/>
              </a:lnSpc>
              <a:spcBef>
                <a:spcPts val="0"/>
              </a:spcBef>
              <a:spcAft>
                <a:spcPts val="0"/>
              </a:spcAft>
              <a:buNone/>
            </a:pPr>
            <a:r>
              <a:t/>
            </a:r>
            <a:endParaRPr sz="2400">
              <a:solidFill>
                <a:srgbClr val="FFFFFF"/>
              </a:solidFill>
            </a:endParaRPr>
          </a:p>
          <a:p>
            <a:pPr lvl="0" rtl="0">
              <a:lnSpc>
                <a:spcPct val="115000"/>
              </a:lnSpc>
              <a:spcBef>
                <a:spcPts val="0"/>
              </a:spcBef>
              <a:buNone/>
            </a:pPr>
            <a:r>
              <a:t/>
            </a:r>
            <a:endParaRPr sz="1100">
              <a:solidFill>
                <a:srgbClr val="FFFFFF"/>
              </a:solidFill>
            </a:endParaRP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4" name="Shape 174"/>
        <p:cNvGrpSpPr/>
        <p:nvPr/>
      </p:nvGrpSpPr>
      <p:grpSpPr>
        <a:xfrm>
          <a:off x="0" y="0"/>
          <a:ext cx="0" cy="0"/>
          <a:chOff x="0" y="0"/>
          <a:chExt cx="0" cy="0"/>
        </a:xfrm>
      </p:grpSpPr>
      <p:sp>
        <p:nvSpPr>
          <p:cNvPr id="175" name="Shape 175"/>
          <p:cNvSpPr txBox="1"/>
          <p:nvPr>
            <p:ph type="ctrTitle"/>
          </p:nvPr>
        </p:nvSpPr>
        <p:spPr>
          <a:xfrm>
            <a:off x="288449" y="263400"/>
            <a:ext cx="8567100" cy="1135800"/>
          </a:xfrm>
          <a:prstGeom prst="rect">
            <a:avLst/>
          </a:prstGeom>
        </p:spPr>
        <p:txBody>
          <a:bodyPr anchorCtr="0" anchor="b" bIns="91425" lIns="91425" rIns="91425" tIns="91425">
            <a:noAutofit/>
          </a:bodyPr>
          <a:lstStyle/>
          <a:p>
            <a:pPr lvl="0" rtl="0">
              <a:spcBef>
                <a:spcPts val="0"/>
              </a:spcBef>
              <a:buNone/>
            </a:pPr>
            <a:r>
              <a:rPr lang="en"/>
              <a:t>New POV 2</a:t>
            </a:r>
          </a:p>
        </p:txBody>
      </p:sp>
      <p:sp>
        <p:nvSpPr>
          <p:cNvPr id="176" name="Shape 176"/>
          <p:cNvSpPr txBox="1"/>
          <p:nvPr/>
        </p:nvSpPr>
        <p:spPr>
          <a:xfrm>
            <a:off x="483900" y="1772975"/>
            <a:ext cx="8176199" cy="2303399"/>
          </a:xfrm>
          <a:prstGeom prst="rect">
            <a:avLst/>
          </a:prstGeom>
          <a:noFill/>
          <a:ln>
            <a:noFill/>
          </a:ln>
        </p:spPr>
        <p:txBody>
          <a:bodyPr anchorCtr="0" anchor="t" bIns="91425" lIns="91425" rIns="91425" tIns="91425">
            <a:noAutofit/>
          </a:bodyPr>
          <a:lstStyle/>
          <a:p>
            <a:pPr lvl="0" rtl="0">
              <a:lnSpc>
                <a:spcPct val="115000"/>
              </a:lnSpc>
              <a:spcBef>
                <a:spcPts val="0"/>
              </a:spcBef>
              <a:buSzPct val="45833"/>
              <a:buNone/>
            </a:pPr>
            <a:r>
              <a:rPr lang="en" sz="2400">
                <a:solidFill>
                  <a:srgbClr val="FFFFFF"/>
                </a:solidFill>
              </a:rPr>
              <a:t>We met education administrators at EPATT.</a:t>
            </a:r>
          </a:p>
          <a:p>
            <a:pPr lvl="0" rtl="0">
              <a:lnSpc>
                <a:spcPct val="115000"/>
              </a:lnSpc>
              <a:spcBef>
                <a:spcPts val="0"/>
              </a:spcBef>
              <a:buSzPct val="45833"/>
              <a:buNone/>
            </a:pPr>
            <a:r>
              <a:rPr lang="en" sz="2400">
                <a:solidFill>
                  <a:srgbClr val="FFFFFF"/>
                </a:solidFill>
              </a:rPr>
              <a:t>We were amazed to find that parents don’t initiate communication with teachers, even though they care about their kids.</a:t>
            </a:r>
          </a:p>
          <a:p>
            <a:pPr lvl="0" rtl="0">
              <a:lnSpc>
                <a:spcPct val="115000"/>
              </a:lnSpc>
              <a:spcBef>
                <a:spcPts val="0"/>
              </a:spcBef>
              <a:buSzPct val="45833"/>
              <a:buNone/>
            </a:pPr>
            <a:r>
              <a:rPr lang="en" sz="2400">
                <a:solidFill>
                  <a:srgbClr val="FFFFFF"/>
                </a:solidFill>
              </a:rPr>
              <a:t>It would be game changing if we could provide a passive way for parents to receive information from teachers.</a:t>
            </a:r>
          </a:p>
          <a:p>
            <a:pPr indent="0" lvl="0" marL="0" marR="0" rtl="0" algn="l">
              <a:lnSpc>
                <a:spcPct val="115000"/>
              </a:lnSpc>
              <a:spcBef>
                <a:spcPts val="0"/>
              </a:spcBef>
              <a:spcAft>
                <a:spcPts val="0"/>
              </a:spcAft>
              <a:buNone/>
            </a:pPr>
            <a:r>
              <a:t/>
            </a:r>
            <a:endParaRPr sz="2400">
              <a:solidFill>
                <a:srgbClr val="FFFFFF"/>
              </a:solidFill>
            </a:endParaRPr>
          </a:p>
          <a:p>
            <a:pPr indent="0" lvl="0" marL="0" marR="0" rtl="0" algn="l">
              <a:lnSpc>
                <a:spcPct val="115000"/>
              </a:lnSpc>
              <a:spcBef>
                <a:spcPts val="0"/>
              </a:spcBef>
              <a:spcAft>
                <a:spcPts val="0"/>
              </a:spcAft>
              <a:buNone/>
            </a:pPr>
            <a:r>
              <a:t/>
            </a:r>
            <a:endParaRPr sz="2400">
              <a:solidFill>
                <a:srgbClr val="FFFFFF"/>
              </a:solidFill>
            </a:endParaRPr>
          </a:p>
          <a:p>
            <a:pPr lvl="0" rtl="0">
              <a:lnSpc>
                <a:spcPct val="115000"/>
              </a:lnSpc>
              <a:spcBef>
                <a:spcPts val="0"/>
              </a:spcBef>
              <a:buNone/>
            </a:pPr>
            <a:r>
              <a:t/>
            </a:r>
            <a:endParaRPr sz="1100">
              <a:solidFill>
                <a:srgbClr val="FFFFFF"/>
              </a:solidFill>
            </a:endParaRP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3" name="Shape 63"/>
        <p:cNvGrpSpPr/>
        <p:nvPr/>
      </p:nvGrpSpPr>
      <p:grpSpPr>
        <a:xfrm>
          <a:off x="0" y="0"/>
          <a:ext cx="0" cy="0"/>
          <a:chOff x="0" y="0"/>
          <a:chExt cx="0" cy="0"/>
        </a:xfrm>
      </p:grpSpPr>
      <p:sp>
        <p:nvSpPr>
          <p:cNvPr id="64" name="Shape 64"/>
          <p:cNvSpPr txBox="1"/>
          <p:nvPr>
            <p:ph type="ctrTitle"/>
          </p:nvPr>
        </p:nvSpPr>
        <p:spPr>
          <a:xfrm>
            <a:off x="288449" y="263400"/>
            <a:ext cx="8567100" cy="1135800"/>
          </a:xfrm>
          <a:prstGeom prst="rect">
            <a:avLst/>
          </a:prstGeom>
        </p:spPr>
        <p:txBody>
          <a:bodyPr anchorCtr="0" anchor="b" bIns="91425" lIns="91425" rIns="91425" tIns="91425">
            <a:noAutofit/>
          </a:bodyPr>
          <a:lstStyle/>
          <a:p>
            <a:pPr lvl="0" rtl="0">
              <a:spcBef>
                <a:spcPts val="0"/>
              </a:spcBef>
              <a:buNone/>
            </a:pPr>
            <a:r>
              <a:rPr lang="en"/>
              <a:t>Problem Domain</a:t>
            </a:r>
          </a:p>
        </p:txBody>
      </p:sp>
      <p:sp>
        <p:nvSpPr>
          <p:cNvPr id="65" name="Shape 65"/>
          <p:cNvSpPr txBox="1"/>
          <p:nvPr/>
        </p:nvSpPr>
        <p:spPr>
          <a:xfrm>
            <a:off x="679350" y="2037050"/>
            <a:ext cx="7785299" cy="2289599"/>
          </a:xfrm>
          <a:prstGeom prst="rect">
            <a:avLst/>
          </a:prstGeom>
          <a:noFill/>
          <a:ln>
            <a:noFill/>
          </a:ln>
        </p:spPr>
        <p:txBody>
          <a:bodyPr anchorCtr="0" anchor="t" bIns="91425" lIns="91425" rIns="91425" tIns="91425">
            <a:noAutofit/>
          </a:bodyPr>
          <a:lstStyle/>
          <a:p>
            <a:pPr indent="-381000" lvl="0" marL="457200" rtl="0">
              <a:lnSpc>
                <a:spcPct val="115000"/>
              </a:lnSpc>
              <a:spcBef>
                <a:spcPts val="0"/>
              </a:spcBef>
              <a:buClr>
                <a:schemeClr val="dk1"/>
              </a:buClr>
              <a:buSzPct val="100000"/>
              <a:buChar char="●"/>
            </a:pPr>
            <a:r>
              <a:rPr lang="en" sz="2400">
                <a:solidFill>
                  <a:schemeClr val="dk1"/>
                </a:solidFill>
              </a:rPr>
              <a:t>Low resource communities, East Palo Alto</a:t>
            </a:r>
          </a:p>
          <a:p>
            <a:pPr indent="-381000" lvl="0" marL="457200" rtl="0">
              <a:lnSpc>
                <a:spcPct val="115000"/>
              </a:lnSpc>
              <a:spcBef>
                <a:spcPts val="0"/>
              </a:spcBef>
              <a:buClr>
                <a:schemeClr val="dk1"/>
              </a:buClr>
              <a:buSzPct val="100000"/>
              <a:buChar char="●"/>
            </a:pPr>
            <a:r>
              <a:rPr lang="en" sz="2400">
                <a:solidFill>
                  <a:schemeClr val="dk1"/>
                </a:solidFill>
              </a:rPr>
              <a:t>K-12 education</a:t>
            </a:r>
          </a:p>
          <a:p>
            <a:pPr indent="-381000" lvl="0" marL="457200" rtl="0">
              <a:lnSpc>
                <a:spcPct val="115000"/>
              </a:lnSpc>
              <a:spcBef>
                <a:spcPts val="0"/>
              </a:spcBef>
              <a:buClr>
                <a:schemeClr val="dk1"/>
              </a:buClr>
              <a:buSzPct val="100000"/>
              <a:buChar char="●"/>
            </a:pPr>
            <a:r>
              <a:rPr lang="en" sz="2400">
                <a:solidFill>
                  <a:schemeClr val="dk1"/>
                </a:solidFill>
              </a:rPr>
              <a:t>Students, parents, and teacher communication</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0" name="Shape 180"/>
        <p:cNvGrpSpPr/>
        <p:nvPr/>
      </p:nvGrpSpPr>
      <p:grpSpPr>
        <a:xfrm>
          <a:off x="0" y="0"/>
          <a:ext cx="0" cy="0"/>
          <a:chOff x="0" y="0"/>
          <a:chExt cx="0" cy="0"/>
        </a:xfrm>
      </p:grpSpPr>
      <p:sp>
        <p:nvSpPr>
          <p:cNvPr id="181" name="Shape 181"/>
          <p:cNvSpPr txBox="1"/>
          <p:nvPr>
            <p:ph type="ctrTitle"/>
          </p:nvPr>
        </p:nvSpPr>
        <p:spPr>
          <a:xfrm>
            <a:off x="288449" y="263400"/>
            <a:ext cx="8567100" cy="1135800"/>
          </a:xfrm>
          <a:prstGeom prst="rect">
            <a:avLst/>
          </a:prstGeom>
        </p:spPr>
        <p:txBody>
          <a:bodyPr anchorCtr="0" anchor="b" bIns="91425" lIns="91425" rIns="91425" tIns="91425">
            <a:noAutofit/>
          </a:bodyPr>
          <a:lstStyle/>
          <a:p>
            <a:pPr lvl="0" rtl="0">
              <a:spcBef>
                <a:spcPts val="0"/>
              </a:spcBef>
              <a:buNone/>
            </a:pPr>
            <a:r>
              <a:rPr lang="en"/>
              <a:t>Top 3 HMW</a:t>
            </a:r>
          </a:p>
        </p:txBody>
      </p:sp>
      <p:pic>
        <p:nvPicPr>
          <p:cNvPr id="182" name="Shape 182"/>
          <p:cNvPicPr preferRelativeResize="0"/>
          <p:nvPr/>
        </p:nvPicPr>
        <p:blipFill rotWithShape="1">
          <a:blip r:embed="rId3">
            <a:alphaModFix/>
          </a:blip>
          <a:srcRect b="9435" l="13444" r="12443" t="12262"/>
          <a:stretch/>
        </p:blipFill>
        <p:spPr>
          <a:xfrm>
            <a:off x="1023887" y="1399199"/>
            <a:ext cx="4179552" cy="3311727"/>
          </a:xfrm>
          <a:prstGeom prst="rect">
            <a:avLst/>
          </a:prstGeom>
          <a:noFill/>
          <a:ln>
            <a:noFill/>
          </a:ln>
        </p:spPr>
      </p:pic>
      <p:pic>
        <p:nvPicPr>
          <p:cNvPr id="183" name="Shape 183"/>
          <p:cNvPicPr preferRelativeResize="0"/>
          <p:nvPr/>
        </p:nvPicPr>
        <p:blipFill>
          <a:blip r:embed="rId4">
            <a:alphaModFix/>
          </a:blip>
          <a:stretch>
            <a:fillRect/>
          </a:stretch>
        </p:blipFill>
        <p:spPr>
          <a:xfrm>
            <a:off x="5636312" y="1399200"/>
            <a:ext cx="2483795" cy="3311727"/>
          </a:xfrm>
          <a:prstGeom prst="rect">
            <a:avLst/>
          </a:prstGeom>
          <a:noFill/>
          <a:ln>
            <a:noFill/>
          </a:ln>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7" name="Shape 187"/>
        <p:cNvGrpSpPr/>
        <p:nvPr/>
      </p:nvGrpSpPr>
      <p:grpSpPr>
        <a:xfrm>
          <a:off x="0" y="0"/>
          <a:ext cx="0" cy="0"/>
          <a:chOff x="0" y="0"/>
          <a:chExt cx="0" cy="0"/>
        </a:xfrm>
      </p:grpSpPr>
      <p:sp>
        <p:nvSpPr>
          <p:cNvPr id="188" name="Shape 188"/>
          <p:cNvSpPr txBox="1"/>
          <p:nvPr>
            <p:ph type="ctrTitle"/>
          </p:nvPr>
        </p:nvSpPr>
        <p:spPr>
          <a:xfrm>
            <a:off x="288449" y="263400"/>
            <a:ext cx="8567100" cy="1135800"/>
          </a:xfrm>
          <a:prstGeom prst="rect">
            <a:avLst/>
          </a:prstGeom>
        </p:spPr>
        <p:txBody>
          <a:bodyPr anchorCtr="0" anchor="b" bIns="91425" lIns="91425" rIns="91425" tIns="91425">
            <a:noAutofit/>
          </a:bodyPr>
          <a:lstStyle/>
          <a:p>
            <a:pPr lvl="0" rtl="0">
              <a:spcBef>
                <a:spcPts val="0"/>
              </a:spcBef>
              <a:buNone/>
            </a:pPr>
            <a:r>
              <a:rPr lang="en"/>
              <a:t>Top 3 HMW</a:t>
            </a:r>
          </a:p>
        </p:txBody>
      </p:sp>
      <p:sp>
        <p:nvSpPr>
          <p:cNvPr id="189" name="Shape 189"/>
          <p:cNvSpPr txBox="1"/>
          <p:nvPr/>
        </p:nvSpPr>
        <p:spPr>
          <a:xfrm>
            <a:off x="483900" y="1772975"/>
            <a:ext cx="8176199" cy="2303399"/>
          </a:xfrm>
          <a:prstGeom prst="rect">
            <a:avLst/>
          </a:prstGeom>
          <a:noFill/>
          <a:ln>
            <a:noFill/>
          </a:ln>
        </p:spPr>
        <p:txBody>
          <a:bodyPr anchorCtr="0" anchor="t" bIns="91425" lIns="91425" rIns="91425" tIns="91425">
            <a:noAutofit/>
          </a:bodyPr>
          <a:lstStyle/>
          <a:p>
            <a:pPr indent="-381000" lvl="0" marL="457200" marR="0" rtl="0" algn="l">
              <a:lnSpc>
                <a:spcPct val="115000"/>
              </a:lnSpc>
              <a:spcBef>
                <a:spcPts val="0"/>
              </a:spcBef>
              <a:spcAft>
                <a:spcPts val="0"/>
              </a:spcAft>
              <a:buClr>
                <a:srgbClr val="FFFFFF"/>
              </a:buClr>
              <a:buSzPct val="100000"/>
              <a:buAutoNum type="arabicParenR"/>
            </a:pPr>
            <a:r>
              <a:rPr lang="en" sz="2400">
                <a:solidFill>
                  <a:srgbClr val="FFFFFF"/>
                </a:solidFill>
              </a:rPr>
              <a:t>Expedite and simplify parent - teacher communication</a:t>
            </a:r>
          </a:p>
          <a:p>
            <a:pPr indent="-381000" lvl="0" marL="457200" marR="0" rtl="0" algn="l">
              <a:lnSpc>
                <a:spcPct val="115000"/>
              </a:lnSpc>
              <a:spcBef>
                <a:spcPts val="0"/>
              </a:spcBef>
              <a:spcAft>
                <a:spcPts val="0"/>
              </a:spcAft>
              <a:buClr>
                <a:srgbClr val="FFFFFF"/>
              </a:buClr>
              <a:buSzPct val="100000"/>
              <a:buAutoNum type="arabicParenR"/>
            </a:pPr>
            <a:r>
              <a:rPr lang="en" sz="2400">
                <a:solidFill>
                  <a:srgbClr val="FFFFFF"/>
                </a:solidFill>
              </a:rPr>
              <a:t>Make time spent communicating less of a burden for parents</a:t>
            </a:r>
          </a:p>
          <a:p>
            <a:pPr indent="-381000" lvl="0" marL="457200" marR="0" rtl="0" algn="l">
              <a:lnSpc>
                <a:spcPct val="115000"/>
              </a:lnSpc>
              <a:spcBef>
                <a:spcPts val="0"/>
              </a:spcBef>
              <a:spcAft>
                <a:spcPts val="0"/>
              </a:spcAft>
              <a:buClr>
                <a:srgbClr val="FFFFFF"/>
              </a:buClr>
              <a:buSzPct val="100000"/>
              <a:buAutoNum type="arabicParenR"/>
            </a:pPr>
            <a:r>
              <a:rPr lang="en" sz="2400">
                <a:solidFill>
                  <a:srgbClr val="FFFFFF"/>
                </a:solidFill>
              </a:rPr>
              <a:t>Create a team environment by setting goals, making plans together, and putting the student at the center</a:t>
            </a:r>
          </a:p>
          <a:p>
            <a:pPr lvl="0" rtl="0">
              <a:lnSpc>
                <a:spcPct val="115000"/>
              </a:lnSpc>
              <a:spcBef>
                <a:spcPts val="0"/>
              </a:spcBef>
              <a:buNone/>
            </a:pPr>
            <a:r>
              <a:t/>
            </a:r>
            <a:endParaRPr sz="2400">
              <a:solidFill>
                <a:srgbClr val="FFFFFF"/>
              </a:solidFill>
            </a:endParaRPr>
          </a:p>
          <a:p>
            <a:pPr indent="0" lvl="0" marL="0" marR="0" rtl="0" algn="l">
              <a:lnSpc>
                <a:spcPct val="115000"/>
              </a:lnSpc>
              <a:spcBef>
                <a:spcPts val="0"/>
              </a:spcBef>
              <a:spcAft>
                <a:spcPts val="0"/>
              </a:spcAft>
              <a:buNone/>
            </a:pPr>
            <a:r>
              <a:t/>
            </a:r>
            <a:endParaRPr sz="2400">
              <a:solidFill>
                <a:srgbClr val="FFFFFF"/>
              </a:solidFill>
            </a:endParaRPr>
          </a:p>
          <a:p>
            <a:pPr indent="0" lvl="0" marL="0" marR="0" rtl="0" algn="l">
              <a:lnSpc>
                <a:spcPct val="115000"/>
              </a:lnSpc>
              <a:spcBef>
                <a:spcPts val="0"/>
              </a:spcBef>
              <a:spcAft>
                <a:spcPts val="0"/>
              </a:spcAft>
              <a:buNone/>
            </a:pPr>
            <a:r>
              <a:t/>
            </a:r>
            <a:endParaRPr sz="2400">
              <a:solidFill>
                <a:srgbClr val="FFFFFF"/>
              </a:solidFill>
            </a:endParaRPr>
          </a:p>
          <a:p>
            <a:pPr lvl="0" rtl="0">
              <a:lnSpc>
                <a:spcPct val="115000"/>
              </a:lnSpc>
              <a:spcBef>
                <a:spcPts val="0"/>
              </a:spcBef>
              <a:buNone/>
            </a:pPr>
            <a:r>
              <a:t/>
            </a:r>
            <a:endParaRPr sz="1100">
              <a:solidFill>
                <a:srgbClr val="FFFFFF"/>
              </a:solidFill>
            </a:endParaRP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3" name="Shape 193"/>
        <p:cNvGrpSpPr/>
        <p:nvPr/>
      </p:nvGrpSpPr>
      <p:grpSpPr>
        <a:xfrm>
          <a:off x="0" y="0"/>
          <a:ext cx="0" cy="0"/>
          <a:chOff x="0" y="0"/>
          <a:chExt cx="0" cy="0"/>
        </a:xfrm>
      </p:grpSpPr>
      <p:sp>
        <p:nvSpPr>
          <p:cNvPr id="194" name="Shape 194"/>
          <p:cNvSpPr txBox="1"/>
          <p:nvPr>
            <p:ph type="ctrTitle"/>
          </p:nvPr>
        </p:nvSpPr>
        <p:spPr>
          <a:xfrm>
            <a:off x="288449" y="263400"/>
            <a:ext cx="8567100" cy="1135800"/>
          </a:xfrm>
          <a:prstGeom prst="rect">
            <a:avLst/>
          </a:prstGeom>
        </p:spPr>
        <p:txBody>
          <a:bodyPr anchorCtr="0" anchor="b" bIns="91425" lIns="91425" rIns="91425" tIns="91425">
            <a:noAutofit/>
          </a:bodyPr>
          <a:lstStyle/>
          <a:p>
            <a:pPr lvl="0" rtl="0">
              <a:spcBef>
                <a:spcPts val="0"/>
              </a:spcBef>
              <a:buNone/>
            </a:pPr>
            <a:r>
              <a:rPr lang="en"/>
              <a:t>Solution Brainstorm</a:t>
            </a:r>
          </a:p>
        </p:txBody>
      </p:sp>
      <p:pic>
        <p:nvPicPr>
          <p:cNvPr id="195" name="Shape 195"/>
          <p:cNvPicPr preferRelativeResize="0"/>
          <p:nvPr/>
        </p:nvPicPr>
        <p:blipFill rotWithShape="1">
          <a:blip r:embed="rId3">
            <a:alphaModFix/>
          </a:blip>
          <a:srcRect b="21869" l="0" r="0" t="17517"/>
          <a:stretch/>
        </p:blipFill>
        <p:spPr>
          <a:xfrm>
            <a:off x="562750" y="1607347"/>
            <a:ext cx="3489428" cy="2565667"/>
          </a:xfrm>
          <a:prstGeom prst="rect">
            <a:avLst/>
          </a:prstGeom>
          <a:noFill/>
          <a:ln>
            <a:noFill/>
          </a:ln>
        </p:spPr>
      </p:pic>
      <p:pic>
        <p:nvPicPr>
          <p:cNvPr id="196" name="Shape 196"/>
          <p:cNvPicPr preferRelativeResize="0"/>
          <p:nvPr/>
        </p:nvPicPr>
        <p:blipFill>
          <a:blip r:embed="rId4">
            <a:alphaModFix/>
          </a:blip>
          <a:stretch>
            <a:fillRect/>
          </a:stretch>
        </p:blipFill>
        <p:spPr>
          <a:xfrm>
            <a:off x="4238694" y="1607358"/>
            <a:ext cx="2115029" cy="2565667"/>
          </a:xfrm>
          <a:prstGeom prst="rect">
            <a:avLst/>
          </a:prstGeom>
          <a:noFill/>
          <a:ln>
            <a:noFill/>
          </a:ln>
        </p:spPr>
      </p:pic>
      <p:pic>
        <p:nvPicPr>
          <p:cNvPr id="197" name="Shape 197"/>
          <p:cNvPicPr preferRelativeResize="0"/>
          <p:nvPr/>
        </p:nvPicPr>
        <p:blipFill>
          <a:blip r:embed="rId5">
            <a:alphaModFix/>
          </a:blip>
          <a:stretch>
            <a:fillRect/>
          </a:stretch>
        </p:blipFill>
        <p:spPr>
          <a:xfrm>
            <a:off x="6466223" y="1607368"/>
            <a:ext cx="2115029" cy="2565650"/>
          </a:xfrm>
          <a:prstGeom prst="rect">
            <a:avLst/>
          </a:prstGeom>
          <a:noFill/>
          <a:ln>
            <a:noFill/>
          </a:ln>
        </p:spPr>
      </p:pic>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1" name="Shape 201"/>
        <p:cNvGrpSpPr/>
        <p:nvPr/>
      </p:nvGrpSpPr>
      <p:grpSpPr>
        <a:xfrm>
          <a:off x="0" y="0"/>
          <a:ext cx="0" cy="0"/>
          <a:chOff x="0" y="0"/>
          <a:chExt cx="0" cy="0"/>
        </a:xfrm>
      </p:grpSpPr>
      <p:sp>
        <p:nvSpPr>
          <p:cNvPr id="202" name="Shape 202"/>
          <p:cNvSpPr txBox="1"/>
          <p:nvPr>
            <p:ph type="ctrTitle"/>
          </p:nvPr>
        </p:nvSpPr>
        <p:spPr>
          <a:xfrm>
            <a:off x="288449" y="263400"/>
            <a:ext cx="8567100" cy="1135800"/>
          </a:xfrm>
          <a:prstGeom prst="rect">
            <a:avLst/>
          </a:prstGeom>
        </p:spPr>
        <p:txBody>
          <a:bodyPr anchorCtr="0" anchor="b" bIns="91425" lIns="91425" rIns="91425" tIns="91425">
            <a:noAutofit/>
          </a:bodyPr>
          <a:lstStyle/>
          <a:p>
            <a:pPr lvl="0" rtl="0">
              <a:spcBef>
                <a:spcPts val="0"/>
              </a:spcBef>
              <a:buNone/>
            </a:pPr>
            <a:r>
              <a:rPr lang="en"/>
              <a:t>Experience Prototype 1</a:t>
            </a:r>
          </a:p>
        </p:txBody>
      </p:sp>
      <p:sp>
        <p:nvSpPr>
          <p:cNvPr id="203" name="Shape 203"/>
          <p:cNvSpPr txBox="1"/>
          <p:nvPr/>
        </p:nvSpPr>
        <p:spPr>
          <a:xfrm>
            <a:off x="4572000" y="1746825"/>
            <a:ext cx="4088099" cy="2303399"/>
          </a:xfrm>
          <a:prstGeom prst="rect">
            <a:avLst/>
          </a:prstGeom>
          <a:noFill/>
          <a:ln>
            <a:noFill/>
          </a:ln>
        </p:spPr>
        <p:txBody>
          <a:bodyPr anchorCtr="0" anchor="t" bIns="91425" lIns="91425" rIns="91425" tIns="91425">
            <a:noAutofit/>
          </a:bodyPr>
          <a:lstStyle/>
          <a:p>
            <a:pPr lvl="0" marR="0" rtl="0" algn="l">
              <a:lnSpc>
                <a:spcPct val="115000"/>
              </a:lnSpc>
              <a:spcBef>
                <a:spcPts val="0"/>
              </a:spcBef>
              <a:spcAft>
                <a:spcPts val="0"/>
              </a:spcAft>
              <a:buNone/>
            </a:pPr>
            <a:r>
              <a:rPr lang="en" sz="2400">
                <a:solidFill>
                  <a:srgbClr val="FFFFFF"/>
                </a:solidFill>
              </a:rPr>
              <a:t>Bulletin app, super simple for parents, one page, low interactivity, notification to iphone</a:t>
            </a:r>
          </a:p>
          <a:p>
            <a:pPr lvl="0" rtl="0">
              <a:lnSpc>
                <a:spcPct val="115000"/>
              </a:lnSpc>
              <a:spcBef>
                <a:spcPts val="0"/>
              </a:spcBef>
              <a:buNone/>
            </a:pPr>
            <a:r>
              <a:t/>
            </a:r>
            <a:endParaRPr sz="1100">
              <a:solidFill>
                <a:srgbClr val="FFFFFF"/>
              </a:solidFill>
            </a:endParaRPr>
          </a:p>
        </p:txBody>
      </p:sp>
      <p:pic>
        <p:nvPicPr>
          <p:cNvPr id="204" name="Shape 204"/>
          <p:cNvPicPr preferRelativeResize="0"/>
          <p:nvPr/>
        </p:nvPicPr>
        <p:blipFill>
          <a:blip r:embed="rId3">
            <a:alphaModFix/>
          </a:blip>
          <a:stretch>
            <a:fillRect/>
          </a:stretch>
        </p:blipFill>
        <p:spPr>
          <a:xfrm>
            <a:off x="505575" y="1746825"/>
            <a:ext cx="3839324" cy="2879500"/>
          </a:xfrm>
          <a:prstGeom prst="rect">
            <a:avLst/>
          </a:prstGeom>
          <a:noFill/>
          <a:ln>
            <a:noFill/>
          </a:ln>
        </p:spPr>
      </p:pic>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8" name="Shape 208"/>
        <p:cNvGrpSpPr/>
        <p:nvPr/>
      </p:nvGrpSpPr>
      <p:grpSpPr>
        <a:xfrm>
          <a:off x="0" y="0"/>
          <a:ext cx="0" cy="0"/>
          <a:chOff x="0" y="0"/>
          <a:chExt cx="0" cy="0"/>
        </a:xfrm>
      </p:grpSpPr>
      <p:sp>
        <p:nvSpPr>
          <p:cNvPr id="209" name="Shape 209"/>
          <p:cNvSpPr txBox="1"/>
          <p:nvPr>
            <p:ph type="ctrTitle"/>
          </p:nvPr>
        </p:nvSpPr>
        <p:spPr>
          <a:xfrm>
            <a:off x="288449" y="263400"/>
            <a:ext cx="8567100" cy="1135800"/>
          </a:xfrm>
          <a:prstGeom prst="rect">
            <a:avLst/>
          </a:prstGeom>
        </p:spPr>
        <p:txBody>
          <a:bodyPr anchorCtr="0" anchor="b" bIns="91425" lIns="91425" rIns="91425" tIns="91425">
            <a:noAutofit/>
          </a:bodyPr>
          <a:lstStyle/>
          <a:p>
            <a:pPr lvl="0" rtl="0">
              <a:spcBef>
                <a:spcPts val="0"/>
              </a:spcBef>
              <a:buNone/>
            </a:pPr>
            <a:r>
              <a:rPr lang="en"/>
              <a:t>Experience Prototype 1</a:t>
            </a:r>
          </a:p>
        </p:txBody>
      </p:sp>
      <p:sp>
        <p:nvSpPr>
          <p:cNvPr id="210" name="Shape 210"/>
          <p:cNvSpPr txBox="1"/>
          <p:nvPr/>
        </p:nvSpPr>
        <p:spPr>
          <a:xfrm>
            <a:off x="483900" y="1518225"/>
            <a:ext cx="8176199" cy="2303399"/>
          </a:xfrm>
          <a:prstGeom prst="rect">
            <a:avLst/>
          </a:prstGeom>
          <a:noFill/>
          <a:ln>
            <a:noFill/>
          </a:ln>
        </p:spPr>
        <p:txBody>
          <a:bodyPr anchorCtr="0" anchor="t" bIns="91425" lIns="91425" rIns="91425" tIns="91425">
            <a:noAutofit/>
          </a:bodyPr>
          <a:lstStyle/>
          <a:p>
            <a:pPr marR="0" rtl="0" algn="l">
              <a:lnSpc>
                <a:spcPct val="115000"/>
              </a:lnSpc>
              <a:spcBef>
                <a:spcPts val="0"/>
              </a:spcBef>
              <a:spcAft>
                <a:spcPts val="0"/>
              </a:spcAft>
              <a:buNone/>
            </a:pPr>
            <a:r>
              <a:rPr lang="en" sz="1800">
                <a:solidFill>
                  <a:srgbClr val="FFFFFF"/>
                </a:solidFill>
              </a:rPr>
              <a:t>Interviewee: </a:t>
            </a:r>
          </a:p>
          <a:p>
            <a:pPr marR="0" rtl="0" algn="l">
              <a:lnSpc>
                <a:spcPct val="115000"/>
              </a:lnSpc>
              <a:spcBef>
                <a:spcPts val="0"/>
              </a:spcBef>
              <a:spcAft>
                <a:spcPts val="0"/>
              </a:spcAft>
              <a:buNone/>
            </a:pPr>
            <a:r>
              <a:rPr lang="en">
                <a:solidFill>
                  <a:srgbClr val="FFFFFF"/>
                </a:solidFill>
              </a:rPr>
              <a:t>Austin, Stanford Teacher Education Program (STEP)</a:t>
            </a:r>
          </a:p>
          <a:p>
            <a:pPr marR="0" rtl="0" algn="l">
              <a:lnSpc>
                <a:spcPct val="115000"/>
              </a:lnSpc>
              <a:spcBef>
                <a:spcPts val="0"/>
              </a:spcBef>
              <a:spcAft>
                <a:spcPts val="0"/>
              </a:spcAft>
              <a:buNone/>
            </a:pPr>
            <a:r>
              <a:t/>
            </a:r>
            <a:endParaRPr>
              <a:solidFill>
                <a:srgbClr val="FFFFFF"/>
              </a:solidFill>
            </a:endParaRPr>
          </a:p>
          <a:p>
            <a:pPr marR="0" rtl="0" algn="l">
              <a:lnSpc>
                <a:spcPct val="115000"/>
              </a:lnSpc>
              <a:spcBef>
                <a:spcPts val="0"/>
              </a:spcBef>
              <a:spcAft>
                <a:spcPts val="0"/>
              </a:spcAft>
              <a:buNone/>
            </a:pPr>
            <a:r>
              <a:rPr lang="en" sz="1800">
                <a:solidFill>
                  <a:srgbClr val="FFFFFF"/>
                </a:solidFill>
              </a:rPr>
              <a:t>Results</a:t>
            </a:r>
          </a:p>
          <a:p>
            <a:pPr indent="-228600" lvl="0" marL="457200" marR="0" rtl="0" algn="l">
              <a:lnSpc>
                <a:spcPct val="115000"/>
              </a:lnSpc>
              <a:spcBef>
                <a:spcPts val="0"/>
              </a:spcBef>
              <a:spcAft>
                <a:spcPts val="0"/>
              </a:spcAft>
              <a:buClr>
                <a:srgbClr val="FFFFFF"/>
              </a:buClr>
              <a:buChar char="●"/>
            </a:pPr>
            <a:r>
              <a:rPr lang="en">
                <a:solidFill>
                  <a:srgbClr val="FFFFFF"/>
                </a:solidFill>
              </a:rPr>
              <a:t>General flow and layout worked well</a:t>
            </a:r>
          </a:p>
          <a:p>
            <a:pPr indent="-228600" lvl="0" marL="457200" marR="0" rtl="0" algn="l">
              <a:lnSpc>
                <a:spcPct val="115000"/>
              </a:lnSpc>
              <a:spcBef>
                <a:spcPts val="0"/>
              </a:spcBef>
              <a:spcAft>
                <a:spcPts val="0"/>
              </a:spcAft>
              <a:buClr>
                <a:srgbClr val="FFFFFF"/>
              </a:buClr>
              <a:buChar char="●"/>
            </a:pPr>
            <a:r>
              <a:rPr lang="en">
                <a:solidFill>
                  <a:srgbClr val="FFFFFF"/>
                </a:solidFill>
              </a:rPr>
              <a:t>Very specific wording is important</a:t>
            </a:r>
          </a:p>
          <a:p>
            <a:pPr indent="-228600" lvl="0" marL="457200" marR="0" rtl="0" algn="l">
              <a:lnSpc>
                <a:spcPct val="115000"/>
              </a:lnSpc>
              <a:spcBef>
                <a:spcPts val="0"/>
              </a:spcBef>
              <a:spcAft>
                <a:spcPts val="0"/>
              </a:spcAft>
              <a:buClr>
                <a:srgbClr val="FFFFFF"/>
              </a:buClr>
              <a:buChar char="●"/>
            </a:pPr>
            <a:r>
              <a:rPr lang="en">
                <a:solidFill>
                  <a:srgbClr val="FFFFFF"/>
                </a:solidFill>
              </a:rPr>
              <a:t>More functionality: “learn more”, “uploads”, “how my child is doing”</a:t>
            </a:r>
          </a:p>
          <a:p>
            <a:pPr lvl="0" marR="0" rtl="0" algn="l">
              <a:lnSpc>
                <a:spcPct val="115000"/>
              </a:lnSpc>
              <a:spcBef>
                <a:spcPts val="0"/>
              </a:spcBef>
              <a:spcAft>
                <a:spcPts val="0"/>
              </a:spcAft>
              <a:buNone/>
            </a:pPr>
            <a:r>
              <a:t/>
            </a:r>
            <a:endParaRPr sz="1800">
              <a:solidFill>
                <a:srgbClr val="FFFFFF"/>
              </a:solidFill>
            </a:endParaRPr>
          </a:p>
          <a:p>
            <a:pPr marR="0" rtl="0" algn="l">
              <a:lnSpc>
                <a:spcPct val="115000"/>
              </a:lnSpc>
              <a:spcBef>
                <a:spcPts val="0"/>
              </a:spcBef>
              <a:spcAft>
                <a:spcPts val="0"/>
              </a:spcAft>
              <a:buNone/>
            </a:pPr>
            <a:r>
              <a:rPr lang="en" sz="1800">
                <a:solidFill>
                  <a:srgbClr val="FFFFFF"/>
                </a:solidFill>
              </a:rPr>
              <a:t>Validity?</a:t>
            </a:r>
          </a:p>
          <a:p>
            <a:pPr indent="-228600" lvl="0" marL="457200" marR="0" rtl="0" algn="l">
              <a:lnSpc>
                <a:spcPct val="115000"/>
              </a:lnSpc>
              <a:spcBef>
                <a:spcPts val="0"/>
              </a:spcBef>
              <a:spcAft>
                <a:spcPts val="0"/>
              </a:spcAft>
              <a:buClr>
                <a:srgbClr val="FFFFFF"/>
              </a:buClr>
              <a:buChar char="●"/>
            </a:pPr>
            <a:r>
              <a:rPr lang="en">
                <a:solidFill>
                  <a:srgbClr val="FFFFFF"/>
                </a:solidFill>
              </a:rPr>
              <a:t>Assumption: Needs to be super simple to be usable, teachers have the motivation to take on the burden of communication</a:t>
            </a:r>
          </a:p>
          <a:p>
            <a:pPr indent="-228600" lvl="0" marL="457200" marR="0" rtl="0" algn="l">
              <a:lnSpc>
                <a:spcPct val="115000"/>
              </a:lnSpc>
              <a:spcBef>
                <a:spcPts val="0"/>
              </a:spcBef>
              <a:spcAft>
                <a:spcPts val="0"/>
              </a:spcAft>
              <a:buClr>
                <a:srgbClr val="FFFFFF"/>
              </a:buClr>
              <a:buChar char="●"/>
            </a:pPr>
            <a:r>
              <a:rPr lang="en">
                <a:solidFill>
                  <a:srgbClr val="FFFFFF"/>
                </a:solidFill>
              </a:rPr>
              <a:t>New Assumption: Parents and students can benefit from more resources on a portal platform</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4" name="Shape 214"/>
        <p:cNvGrpSpPr/>
        <p:nvPr/>
      </p:nvGrpSpPr>
      <p:grpSpPr>
        <a:xfrm>
          <a:off x="0" y="0"/>
          <a:ext cx="0" cy="0"/>
          <a:chOff x="0" y="0"/>
          <a:chExt cx="0" cy="0"/>
        </a:xfrm>
      </p:grpSpPr>
      <p:sp>
        <p:nvSpPr>
          <p:cNvPr id="215" name="Shape 215"/>
          <p:cNvSpPr txBox="1"/>
          <p:nvPr>
            <p:ph type="ctrTitle"/>
          </p:nvPr>
        </p:nvSpPr>
        <p:spPr>
          <a:xfrm>
            <a:off x="288449" y="263400"/>
            <a:ext cx="8567100" cy="1135800"/>
          </a:xfrm>
          <a:prstGeom prst="rect">
            <a:avLst/>
          </a:prstGeom>
        </p:spPr>
        <p:txBody>
          <a:bodyPr anchorCtr="0" anchor="b" bIns="91425" lIns="91425" rIns="91425" tIns="91425">
            <a:noAutofit/>
          </a:bodyPr>
          <a:lstStyle/>
          <a:p>
            <a:pPr lvl="0" rtl="0">
              <a:spcBef>
                <a:spcPts val="0"/>
              </a:spcBef>
              <a:buNone/>
            </a:pPr>
            <a:r>
              <a:rPr lang="en"/>
              <a:t>Experience Prototype 2</a:t>
            </a:r>
          </a:p>
        </p:txBody>
      </p:sp>
      <p:sp>
        <p:nvSpPr>
          <p:cNvPr id="216" name="Shape 216"/>
          <p:cNvSpPr txBox="1"/>
          <p:nvPr/>
        </p:nvSpPr>
        <p:spPr>
          <a:xfrm>
            <a:off x="4517400" y="1435775"/>
            <a:ext cx="4088099" cy="3262499"/>
          </a:xfrm>
          <a:prstGeom prst="rect">
            <a:avLst/>
          </a:prstGeom>
          <a:noFill/>
          <a:ln>
            <a:noFill/>
          </a:ln>
        </p:spPr>
        <p:txBody>
          <a:bodyPr anchorCtr="0" anchor="t" bIns="91425" lIns="91425" rIns="91425" tIns="91425">
            <a:noAutofit/>
          </a:bodyPr>
          <a:lstStyle/>
          <a:p>
            <a:pPr lvl="0" marR="0" rtl="0" algn="l">
              <a:lnSpc>
                <a:spcPct val="115000"/>
              </a:lnSpc>
              <a:spcBef>
                <a:spcPts val="0"/>
              </a:spcBef>
              <a:spcAft>
                <a:spcPts val="0"/>
              </a:spcAft>
              <a:buNone/>
            </a:pPr>
            <a:r>
              <a:rPr lang="en" sz="2400">
                <a:solidFill>
                  <a:srgbClr val="FFFFFF"/>
                </a:solidFill>
              </a:rPr>
              <a:t>Points system/gamification for parent/teacher/student interaction, with reward (food/money/pizza party?) for number of interactions</a:t>
            </a:r>
          </a:p>
          <a:p>
            <a:pPr lvl="0" rtl="0">
              <a:lnSpc>
                <a:spcPct val="115000"/>
              </a:lnSpc>
              <a:spcBef>
                <a:spcPts val="0"/>
              </a:spcBef>
              <a:buNone/>
            </a:pPr>
            <a:r>
              <a:t/>
            </a:r>
            <a:endParaRPr sz="1100">
              <a:solidFill>
                <a:srgbClr val="FFFFFF"/>
              </a:solidFill>
            </a:endParaRPr>
          </a:p>
        </p:txBody>
      </p:sp>
      <p:pic>
        <p:nvPicPr>
          <p:cNvPr id="217" name="Shape 217"/>
          <p:cNvPicPr preferRelativeResize="0"/>
          <p:nvPr/>
        </p:nvPicPr>
        <p:blipFill rotWithShape="1">
          <a:blip r:embed="rId3">
            <a:alphaModFix/>
          </a:blip>
          <a:srcRect b="16453" l="0" r="0" t="14528"/>
          <a:stretch/>
        </p:blipFill>
        <p:spPr>
          <a:xfrm>
            <a:off x="587975" y="1435762"/>
            <a:ext cx="3366250" cy="3097723"/>
          </a:xfrm>
          <a:prstGeom prst="rect">
            <a:avLst/>
          </a:prstGeom>
          <a:noFill/>
          <a:ln>
            <a:noFill/>
          </a:ln>
        </p:spPr>
      </p:pic>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1" name="Shape 221"/>
        <p:cNvGrpSpPr/>
        <p:nvPr/>
      </p:nvGrpSpPr>
      <p:grpSpPr>
        <a:xfrm>
          <a:off x="0" y="0"/>
          <a:ext cx="0" cy="0"/>
          <a:chOff x="0" y="0"/>
          <a:chExt cx="0" cy="0"/>
        </a:xfrm>
      </p:grpSpPr>
      <p:sp>
        <p:nvSpPr>
          <p:cNvPr id="222" name="Shape 222"/>
          <p:cNvSpPr txBox="1"/>
          <p:nvPr>
            <p:ph type="ctrTitle"/>
          </p:nvPr>
        </p:nvSpPr>
        <p:spPr>
          <a:xfrm>
            <a:off x="288449" y="263400"/>
            <a:ext cx="8567100" cy="1135800"/>
          </a:xfrm>
          <a:prstGeom prst="rect">
            <a:avLst/>
          </a:prstGeom>
        </p:spPr>
        <p:txBody>
          <a:bodyPr anchorCtr="0" anchor="b" bIns="91425" lIns="91425" rIns="91425" tIns="91425">
            <a:noAutofit/>
          </a:bodyPr>
          <a:lstStyle/>
          <a:p>
            <a:pPr lvl="0" rtl="0">
              <a:spcBef>
                <a:spcPts val="0"/>
              </a:spcBef>
              <a:buNone/>
            </a:pPr>
            <a:r>
              <a:rPr lang="en"/>
              <a:t>Experience Prototype 2</a:t>
            </a:r>
          </a:p>
        </p:txBody>
      </p:sp>
      <p:sp>
        <p:nvSpPr>
          <p:cNvPr id="223" name="Shape 223"/>
          <p:cNvSpPr txBox="1"/>
          <p:nvPr/>
        </p:nvSpPr>
        <p:spPr>
          <a:xfrm>
            <a:off x="483900" y="1518225"/>
            <a:ext cx="8176199" cy="2303399"/>
          </a:xfrm>
          <a:prstGeom prst="rect">
            <a:avLst/>
          </a:prstGeom>
          <a:noFill/>
          <a:ln>
            <a:noFill/>
          </a:ln>
        </p:spPr>
        <p:txBody>
          <a:bodyPr anchorCtr="0" anchor="t" bIns="91425" lIns="91425" rIns="91425" tIns="91425">
            <a:noAutofit/>
          </a:bodyPr>
          <a:lstStyle/>
          <a:p>
            <a:pPr lvl="0" rtl="0">
              <a:lnSpc>
                <a:spcPct val="115000"/>
              </a:lnSpc>
              <a:spcBef>
                <a:spcPts val="0"/>
              </a:spcBef>
              <a:buNone/>
            </a:pPr>
            <a:r>
              <a:t/>
            </a:r>
            <a:endParaRPr sz="1100">
              <a:solidFill>
                <a:srgbClr val="FFFFFF"/>
              </a:solidFill>
            </a:endParaRPr>
          </a:p>
        </p:txBody>
      </p:sp>
      <p:sp>
        <p:nvSpPr>
          <p:cNvPr id="224" name="Shape 224"/>
          <p:cNvSpPr txBox="1"/>
          <p:nvPr/>
        </p:nvSpPr>
        <p:spPr>
          <a:xfrm>
            <a:off x="483900" y="1518225"/>
            <a:ext cx="8176199" cy="2303399"/>
          </a:xfrm>
          <a:prstGeom prst="rect">
            <a:avLst/>
          </a:prstGeom>
          <a:noFill/>
          <a:ln>
            <a:noFill/>
          </a:ln>
        </p:spPr>
        <p:txBody>
          <a:bodyPr anchorCtr="0" anchor="t" bIns="91425" lIns="91425" rIns="91425" tIns="91425">
            <a:noAutofit/>
          </a:bodyPr>
          <a:lstStyle/>
          <a:p>
            <a:pPr lvl="0" marR="0" rtl="0" algn="l">
              <a:lnSpc>
                <a:spcPct val="115000"/>
              </a:lnSpc>
              <a:spcBef>
                <a:spcPts val="0"/>
              </a:spcBef>
              <a:spcAft>
                <a:spcPts val="0"/>
              </a:spcAft>
              <a:buNone/>
            </a:pPr>
            <a:r>
              <a:rPr lang="en" sz="1800">
                <a:solidFill>
                  <a:srgbClr val="FFFFFF"/>
                </a:solidFill>
              </a:rPr>
              <a:t>Interviewee: </a:t>
            </a:r>
          </a:p>
          <a:p>
            <a:pPr marR="0" rtl="0" algn="l">
              <a:lnSpc>
                <a:spcPct val="115000"/>
              </a:lnSpc>
              <a:spcBef>
                <a:spcPts val="0"/>
              </a:spcBef>
              <a:spcAft>
                <a:spcPts val="0"/>
              </a:spcAft>
              <a:buNone/>
            </a:pPr>
            <a:r>
              <a:rPr lang="en">
                <a:solidFill>
                  <a:srgbClr val="FFFFFF"/>
                </a:solidFill>
              </a:rPr>
              <a:t>Anna, parent from EPATT</a:t>
            </a:r>
          </a:p>
          <a:p>
            <a:pPr marR="0" rtl="0" algn="l">
              <a:lnSpc>
                <a:spcPct val="115000"/>
              </a:lnSpc>
              <a:spcBef>
                <a:spcPts val="0"/>
              </a:spcBef>
              <a:spcAft>
                <a:spcPts val="0"/>
              </a:spcAft>
              <a:buNone/>
            </a:pPr>
            <a:r>
              <a:t/>
            </a:r>
            <a:endParaRPr>
              <a:solidFill>
                <a:srgbClr val="FFFFFF"/>
              </a:solidFill>
            </a:endParaRPr>
          </a:p>
          <a:p>
            <a:pPr lvl="0" marR="0" rtl="0" algn="l">
              <a:lnSpc>
                <a:spcPct val="115000"/>
              </a:lnSpc>
              <a:spcBef>
                <a:spcPts val="0"/>
              </a:spcBef>
              <a:spcAft>
                <a:spcPts val="0"/>
              </a:spcAft>
              <a:buNone/>
            </a:pPr>
            <a:r>
              <a:rPr lang="en" sz="1800">
                <a:solidFill>
                  <a:srgbClr val="FFFFFF"/>
                </a:solidFill>
              </a:rPr>
              <a:t>Results</a:t>
            </a:r>
          </a:p>
          <a:p>
            <a:pPr indent="-228600" lvl="0" marL="457200" marR="0" rtl="0" algn="l">
              <a:lnSpc>
                <a:spcPct val="115000"/>
              </a:lnSpc>
              <a:spcBef>
                <a:spcPts val="0"/>
              </a:spcBef>
              <a:spcAft>
                <a:spcPts val="0"/>
              </a:spcAft>
              <a:buClr>
                <a:srgbClr val="FFFFFF"/>
              </a:buClr>
              <a:buChar char="●"/>
            </a:pPr>
            <a:r>
              <a:rPr lang="en">
                <a:solidFill>
                  <a:srgbClr val="FFFFFF"/>
                </a:solidFill>
              </a:rPr>
              <a:t>Wanted to see the reward</a:t>
            </a:r>
          </a:p>
          <a:p>
            <a:pPr indent="-228600" lvl="0" marL="457200" marR="0" rtl="0" algn="l">
              <a:lnSpc>
                <a:spcPct val="115000"/>
              </a:lnSpc>
              <a:spcBef>
                <a:spcPts val="0"/>
              </a:spcBef>
              <a:spcAft>
                <a:spcPts val="0"/>
              </a:spcAft>
              <a:buClr>
                <a:srgbClr val="FFFFFF"/>
              </a:buClr>
              <a:buChar char="●"/>
            </a:pPr>
            <a:r>
              <a:rPr lang="en">
                <a:solidFill>
                  <a:srgbClr val="FFFFFF"/>
                </a:solidFill>
              </a:rPr>
              <a:t>Wanted to track progress</a:t>
            </a:r>
          </a:p>
          <a:p>
            <a:pPr indent="-228600" lvl="0" marL="457200" marR="0" rtl="0" algn="l">
              <a:lnSpc>
                <a:spcPct val="115000"/>
              </a:lnSpc>
              <a:spcBef>
                <a:spcPts val="0"/>
              </a:spcBef>
              <a:spcAft>
                <a:spcPts val="0"/>
              </a:spcAft>
              <a:buClr>
                <a:srgbClr val="FFFFFF"/>
              </a:buClr>
              <a:buChar char="●"/>
            </a:pPr>
            <a:r>
              <a:rPr lang="en">
                <a:solidFill>
                  <a:srgbClr val="FFFFFF"/>
                </a:solidFill>
              </a:rPr>
              <a:t>Concerned that there wouldn’t be funds for rewards</a:t>
            </a:r>
          </a:p>
          <a:p>
            <a:pPr indent="-228600" lvl="0" marL="457200" marR="0" rtl="0" algn="l">
              <a:lnSpc>
                <a:spcPct val="115000"/>
              </a:lnSpc>
              <a:spcBef>
                <a:spcPts val="0"/>
              </a:spcBef>
              <a:spcAft>
                <a:spcPts val="0"/>
              </a:spcAft>
              <a:buClr>
                <a:srgbClr val="FFFFFF"/>
              </a:buClr>
              <a:buChar char="●"/>
            </a:pPr>
            <a:r>
              <a:rPr lang="en">
                <a:solidFill>
                  <a:srgbClr val="FFFFFF"/>
                </a:solidFill>
              </a:rPr>
              <a:t>And wanted to work with a group instead of just with her kid</a:t>
            </a:r>
          </a:p>
          <a:p>
            <a:pPr lvl="0" marR="0" rtl="0" algn="l">
              <a:lnSpc>
                <a:spcPct val="115000"/>
              </a:lnSpc>
              <a:spcBef>
                <a:spcPts val="0"/>
              </a:spcBef>
              <a:spcAft>
                <a:spcPts val="0"/>
              </a:spcAft>
              <a:buNone/>
            </a:pPr>
            <a:r>
              <a:t/>
            </a:r>
            <a:endParaRPr sz="1800">
              <a:solidFill>
                <a:srgbClr val="FFFFFF"/>
              </a:solidFill>
            </a:endParaRPr>
          </a:p>
          <a:p>
            <a:pPr lvl="0" marR="0" rtl="0" algn="l">
              <a:lnSpc>
                <a:spcPct val="115000"/>
              </a:lnSpc>
              <a:spcBef>
                <a:spcPts val="0"/>
              </a:spcBef>
              <a:spcAft>
                <a:spcPts val="0"/>
              </a:spcAft>
              <a:buNone/>
            </a:pPr>
            <a:r>
              <a:rPr lang="en" sz="1800">
                <a:solidFill>
                  <a:srgbClr val="FFFFFF"/>
                </a:solidFill>
              </a:rPr>
              <a:t>Validity?</a:t>
            </a:r>
          </a:p>
          <a:p>
            <a:pPr indent="-228600" lvl="0" marL="457200" marR="0" rtl="0" algn="l">
              <a:lnSpc>
                <a:spcPct val="115000"/>
              </a:lnSpc>
              <a:spcBef>
                <a:spcPts val="0"/>
              </a:spcBef>
              <a:spcAft>
                <a:spcPts val="0"/>
              </a:spcAft>
              <a:buClr>
                <a:srgbClr val="FFFFFF"/>
              </a:buClr>
              <a:buChar char="●"/>
            </a:pPr>
            <a:r>
              <a:rPr lang="en">
                <a:solidFill>
                  <a:srgbClr val="FFFFFF"/>
                </a:solidFill>
              </a:rPr>
              <a:t>Assumption: Parents need an incentive to make the time to communicate</a:t>
            </a:r>
          </a:p>
          <a:p>
            <a:pPr indent="-228600" lvl="0" marL="457200" marR="0" rtl="0" algn="l">
              <a:lnSpc>
                <a:spcPct val="115000"/>
              </a:lnSpc>
              <a:spcBef>
                <a:spcPts val="0"/>
              </a:spcBef>
              <a:spcAft>
                <a:spcPts val="0"/>
              </a:spcAft>
              <a:buClr>
                <a:srgbClr val="FFFFFF"/>
              </a:buClr>
              <a:buChar char="●"/>
            </a:pPr>
            <a:r>
              <a:rPr lang="en">
                <a:solidFill>
                  <a:srgbClr val="FFFFFF"/>
                </a:solidFill>
              </a:rPr>
              <a:t>New Assumption: Communality is important to parents</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8" name="Shape 228"/>
        <p:cNvGrpSpPr/>
        <p:nvPr/>
      </p:nvGrpSpPr>
      <p:grpSpPr>
        <a:xfrm>
          <a:off x="0" y="0"/>
          <a:ext cx="0" cy="0"/>
          <a:chOff x="0" y="0"/>
          <a:chExt cx="0" cy="0"/>
        </a:xfrm>
      </p:grpSpPr>
      <p:sp>
        <p:nvSpPr>
          <p:cNvPr id="229" name="Shape 229"/>
          <p:cNvSpPr txBox="1"/>
          <p:nvPr>
            <p:ph type="ctrTitle"/>
          </p:nvPr>
        </p:nvSpPr>
        <p:spPr>
          <a:xfrm>
            <a:off x="288449" y="263400"/>
            <a:ext cx="8567100" cy="1135800"/>
          </a:xfrm>
          <a:prstGeom prst="rect">
            <a:avLst/>
          </a:prstGeom>
        </p:spPr>
        <p:txBody>
          <a:bodyPr anchorCtr="0" anchor="b" bIns="91425" lIns="91425" rIns="91425" tIns="91425">
            <a:noAutofit/>
          </a:bodyPr>
          <a:lstStyle/>
          <a:p>
            <a:pPr lvl="0" rtl="0">
              <a:spcBef>
                <a:spcPts val="0"/>
              </a:spcBef>
              <a:buNone/>
            </a:pPr>
            <a:r>
              <a:rPr lang="en"/>
              <a:t>Experience Prototype 3</a:t>
            </a:r>
          </a:p>
        </p:txBody>
      </p:sp>
      <p:sp>
        <p:nvSpPr>
          <p:cNvPr id="230" name="Shape 230"/>
          <p:cNvSpPr txBox="1"/>
          <p:nvPr/>
        </p:nvSpPr>
        <p:spPr>
          <a:xfrm>
            <a:off x="4572000" y="1518225"/>
            <a:ext cx="4088099" cy="2303399"/>
          </a:xfrm>
          <a:prstGeom prst="rect">
            <a:avLst/>
          </a:prstGeom>
          <a:noFill/>
          <a:ln>
            <a:noFill/>
          </a:ln>
        </p:spPr>
        <p:txBody>
          <a:bodyPr anchorCtr="0" anchor="t" bIns="91425" lIns="91425" rIns="91425" tIns="91425">
            <a:noAutofit/>
          </a:bodyPr>
          <a:lstStyle/>
          <a:p>
            <a:pPr lvl="0" marR="0" rtl="0" algn="l">
              <a:lnSpc>
                <a:spcPct val="115000"/>
              </a:lnSpc>
              <a:spcBef>
                <a:spcPts val="0"/>
              </a:spcBef>
              <a:spcAft>
                <a:spcPts val="0"/>
              </a:spcAft>
              <a:buNone/>
            </a:pPr>
            <a:r>
              <a:rPr lang="en" sz="2400">
                <a:solidFill>
                  <a:srgbClr val="FFFFFF"/>
                </a:solidFill>
              </a:rPr>
              <a:t>Goal setting program for back to school. P/S/T each set goals, can see how close they are to achieving them</a:t>
            </a:r>
          </a:p>
          <a:p>
            <a:pPr lvl="0" rtl="0">
              <a:lnSpc>
                <a:spcPct val="115000"/>
              </a:lnSpc>
              <a:spcBef>
                <a:spcPts val="0"/>
              </a:spcBef>
              <a:buNone/>
            </a:pPr>
            <a:r>
              <a:t/>
            </a:r>
            <a:endParaRPr sz="1100">
              <a:solidFill>
                <a:srgbClr val="FFFFFF"/>
              </a:solidFill>
            </a:endParaRPr>
          </a:p>
        </p:txBody>
      </p:sp>
      <p:pic>
        <p:nvPicPr>
          <p:cNvPr id="231" name="Shape 231"/>
          <p:cNvPicPr preferRelativeResize="0"/>
          <p:nvPr/>
        </p:nvPicPr>
        <p:blipFill>
          <a:blip r:embed="rId3">
            <a:alphaModFix/>
          </a:blip>
          <a:stretch>
            <a:fillRect/>
          </a:stretch>
        </p:blipFill>
        <p:spPr>
          <a:xfrm rot="-5400000">
            <a:off x="964412" y="1127160"/>
            <a:ext cx="2884974" cy="3846648"/>
          </a:xfrm>
          <a:prstGeom prst="rect">
            <a:avLst/>
          </a:prstGeom>
          <a:noFill/>
          <a:ln>
            <a:noFill/>
          </a:ln>
        </p:spPr>
      </p:pic>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5" name="Shape 235"/>
        <p:cNvGrpSpPr/>
        <p:nvPr/>
      </p:nvGrpSpPr>
      <p:grpSpPr>
        <a:xfrm>
          <a:off x="0" y="0"/>
          <a:ext cx="0" cy="0"/>
          <a:chOff x="0" y="0"/>
          <a:chExt cx="0" cy="0"/>
        </a:xfrm>
      </p:grpSpPr>
      <p:sp>
        <p:nvSpPr>
          <p:cNvPr id="236" name="Shape 236"/>
          <p:cNvSpPr txBox="1"/>
          <p:nvPr>
            <p:ph type="ctrTitle"/>
          </p:nvPr>
        </p:nvSpPr>
        <p:spPr>
          <a:xfrm>
            <a:off x="288449" y="263400"/>
            <a:ext cx="8567100" cy="1135800"/>
          </a:xfrm>
          <a:prstGeom prst="rect">
            <a:avLst/>
          </a:prstGeom>
        </p:spPr>
        <p:txBody>
          <a:bodyPr anchorCtr="0" anchor="b" bIns="91425" lIns="91425" rIns="91425" tIns="91425">
            <a:noAutofit/>
          </a:bodyPr>
          <a:lstStyle/>
          <a:p>
            <a:pPr lvl="0" rtl="0">
              <a:spcBef>
                <a:spcPts val="0"/>
              </a:spcBef>
              <a:buNone/>
            </a:pPr>
            <a:r>
              <a:rPr lang="en"/>
              <a:t>Experience Prototype 3</a:t>
            </a:r>
          </a:p>
        </p:txBody>
      </p:sp>
      <p:sp>
        <p:nvSpPr>
          <p:cNvPr id="237" name="Shape 237"/>
          <p:cNvSpPr txBox="1"/>
          <p:nvPr/>
        </p:nvSpPr>
        <p:spPr>
          <a:xfrm>
            <a:off x="483900" y="1518225"/>
            <a:ext cx="8176199" cy="2303399"/>
          </a:xfrm>
          <a:prstGeom prst="rect">
            <a:avLst/>
          </a:prstGeom>
          <a:noFill/>
          <a:ln>
            <a:noFill/>
          </a:ln>
        </p:spPr>
        <p:txBody>
          <a:bodyPr anchorCtr="0" anchor="t" bIns="91425" lIns="91425" rIns="91425" tIns="91425">
            <a:noAutofit/>
          </a:bodyPr>
          <a:lstStyle/>
          <a:p>
            <a:pPr lvl="0" marR="0" rtl="0" algn="l">
              <a:lnSpc>
                <a:spcPct val="115000"/>
              </a:lnSpc>
              <a:spcBef>
                <a:spcPts val="0"/>
              </a:spcBef>
              <a:spcAft>
                <a:spcPts val="0"/>
              </a:spcAft>
              <a:buNone/>
            </a:pPr>
            <a:r>
              <a:rPr lang="en" sz="1800">
                <a:solidFill>
                  <a:srgbClr val="FFFFFF"/>
                </a:solidFill>
              </a:rPr>
              <a:t>Interviewee: </a:t>
            </a:r>
          </a:p>
          <a:p>
            <a:pPr marR="0" rtl="0" algn="l">
              <a:lnSpc>
                <a:spcPct val="115000"/>
              </a:lnSpc>
              <a:spcBef>
                <a:spcPts val="0"/>
              </a:spcBef>
              <a:spcAft>
                <a:spcPts val="0"/>
              </a:spcAft>
              <a:buNone/>
            </a:pPr>
            <a:r>
              <a:rPr lang="en">
                <a:solidFill>
                  <a:srgbClr val="FFFFFF"/>
                </a:solidFill>
              </a:rPr>
              <a:t>Margaret Seaton, freshman in college</a:t>
            </a:r>
          </a:p>
          <a:p>
            <a:pPr lvl="0" marR="0" rtl="0" algn="l">
              <a:lnSpc>
                <a:spcPct val="115000"/>
              </a:lnSpc>
              <a:spcBef>
                <a:spcPts val="0"/>
              </a:spcBef>
              <a:spcAft>
                <a:spcPts val="0"/>
              </a:spcAft>
              <a:buNone/>
            </a:pPr>
            <a:r>
              <a:t/>
            </a:r>
            <a:endParaRPr>
              <a:solidFill>
                <a:srgbClr val="FFFFFF"/>
              </a:solidFill>
            </a:endParaRPr>
          </a:p>
          <a:p>
            <a:pPr lvl="0" marR="0" rtl="0" algn="l">
              <a:lnSpc>
                <a:spcPct val="115000"/>
              </a:lnSpc>
              <a:spcBef>
                <a:spcPts val="0"/>
              </a:spcBef>
              <a:spcAft>
                <a:spcPts val="0"/>
              </a:spcAft>
              <a:buNone/>
            </a:pPr>
            <a:r>
              <a:rPr lang="en" sz="1800">
                <a:solidFill>
                  <a:srgbClr val="FFFFFF"/>
                </a:solidFill>
              </a:rPr>
              <a:t>Results</a:t>
            </a:r>
          </a:p>
          <a:p>
            <a:pPr indent="-228600" lvl="0" marL="457200" rtl="0">
              <a:lnSpc>
                <a:spcPct val="115000"/>
              </a:lnSpc>
              <a:spcBef>
                <a:spcPts val="0"/>
              </a:spcBef>
              <a:buClr>
                <a:schemeClr val="dk1"/>
              </a:buClr>
              <a:buChar char="●"/>
            </a:pPr>
            <a:r>
              <a:rPr lang="en">
                <a:solidFill>
                  <a:schemeClr val="dk1"/>
                </a:solidFill>
              </a:rPr>
              <a:t>Students like snooping</a:t>
            </a:r>
          </a:p>
          <a:p>
            <a:pPr indent="-228600" lvl="0" marL="457200" rtl="0">
              <a:lnSpc>
                <a:spcPct val="115000"/>
              </a:lnSpc>
              <a:spcBef>
                <a:spcPts val="0"/>
              </a:spcBef>
              <a:buClr>
                <a:schemeClr val="dk1"/>
              </a:buClr>
              <a:buChar char="●"/>
            </a:pPr>
            <a:r>
              <a:rPr lang="en">
                <a:solidFill>
                  <a:schemeClr val="dk1"/>
                </a:solidFill>
              </a:rPr>
              <a:t>Goal setting is hard</a:t>
            </a:r>
          </a:p>
          <a:p>
            <a:pPr indent="-228600" lvl="0" marL="457200" rtl="0">
              <a:lnSpc>
                <a:spcPct val="115000"/>
              </a:lnSpc>
              <a:spcBef>
                <a:spcPts val="0"/>
              </a:spcBef>
              <a:buClr>
                <a:schemeClr val="dk1"/>
              </a:buClr>
              <a:buChar char="●"/>
            </a:pPr>
            <a:r>
              <a:rPr lang="en">
                <a:solidFill>
                  <a:schemeClr val="dk1"/>
                </a:solidFill>
              </a:rPr>
              <a:t>Don’t want to include the negative</a:t>
            </a:r>
          </a:p>
          <a:p>
            <a:pPr lvl="0" marR="0" rtl="0" algn="l">
              <a:lnSpc>
                <a:spcPct val="115000"/>
              </a:lnSpc>
              <a:spcBef>
                <a:spcPts val="0"/>
              </a:spcBef>
              <a:spcAft>
                <a:spcPts val="0"/>
              </a:spcAft>
              <a:buNone/>
            </a:pPr>
            <a:r>
              <a:t/>
            </a:r>
            <a:endParaRPr sz="1800">
              <a:solidFill>
                <a:srgbClr val="FFFFFF"/>
              </a:solidFill>
            </a:endParaRPr>
          </a:p>
          <a:p>
            <a:pPr lvl="0" marR="0" rtl="0" algn="l">
              <a:lnSpc>
                <a:spcPct val="115000"/>
              </a:lnSpc>
              <a:spcBef>
                <a:spcPts val="0"/>
              </a:spcBef>
              <a:spcAft>
                <a:spcPts val="0"/>
              </a:spcAft>
              <a:buNone/>
            </a:pPr>
            <a:r>
              <a:rPr lang="en" sz="1800">
                <a:solidFill>
                  <a:srgbClr val="FFFFFF"/>
                </a:solidFill>
              </a:rPr>
              <a:t>Validity?</a:t>
            </a:r>
          </a:p>
          <a:p>
            <a:pPr indent="-228600" lvl="0" marL="457200" marR="0" rtl="0" algn="l">
              <a:lnSpc>
                <a:spcPct val="115000"/>
              </a:lnSpc>
              <a:spcBef>
                <a:spcPts val="0"/>
              </a:spcBef>
              <a:spcAft>
                <a:spcPts val="0"/>
              </a:spcAft>
              <a:buClr>
                <a:srgbClr val="FFFFFF"/>
              </a:buClr>
              <a:buChar char="●"/>
            </a:pPr>
            <a:r>
              <a:rPr lang="en">
                <a:solidFill>
                  <a:srgbClr val="FFFFFF"/>
                </a:solidFill>
              </a:rPr>
              <a:t>Assumption: Creating goals together will foster team spirit</a:t>
            </a:r>
          </a:p>
          <a:p>
            <a:pPr indent="-228600" lvl="0" marL="457200" marR="0" rtl="0" algn="l">
              <a:lnSpc>
                <a:spcPct val="115000"/>
              </a:lnSpc>
              <a:spcBef>
                <a:spcPts val="0"/>
              </a:spcBef>
              <a:spcAft>
                <a:spcPts val="0"/>
              </a:spcAft>
              <a:buClr>
                <a:srgbClr val="FFFFFF"/>
              </a:buClr>
              <a:buChar char="●"/>
            </a:pPr>
            <a:r>
              <a:rPr lang="en">
                <a:solidFill>
                  <a:srgbClr val="FFFFFF"/>
                </a:solidFill>
              </a:rPr>
              <a:t>New Assumption: Focus on accountability over teamwork</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1" name="Shape 241"/>
        <p:cNvGrpSpPr/>
        <p:nvPr/>
      </p:nvGrpSpPr>
      <p:grpSpPr>
        <a:xfrm>
          <a:off x="0" y="0"/>
          <a:ext cx="0" cy="0"/>
          <a:chOff x="0" y="0"/>
          <a:chExt cx="0" cy="0"/>
        </a:xfrm>
      </p:grpSpPr>
      <p:sp>
        <p:nvSpPr>
          <p:cNvPr id="242" name="Shape 242"/>
          <p:cNvSpPr txBox="1"/>
          <p:nvPr>
            <p:ph type="title"/>
          </p:nvPr>
        </p:nvSpPr>
        <p:spPr>
          <a:xfrm>
            <a:off x="311700" y="2150850"/>
            <a:ext cx="8520599" cy="841800"/>
          </a:xfrm>
          <a:prstGeom prst="rect">
            <a:avLst/>
          </a:prstGeom>
        </p:spPr>
        <p:txBody>
          <a:bodyPr anchorCtr="0" anchor="ctr" bIns="91425" lIns="91425" rIns="91425" tIns="91425">
            <a:noAutofit/>
          </a:bodyPr>
          <a:lstStyle/>
          <a:p>
            <a:pPr>
              <a:spcBef>
                <a:spcPts val="0"/>
              </a:spcBef>
              <a:buNone/>
            </a:pPr>
            <a:r>
              <a:rPr lang="en"/>
              <a:t>Looking Forward</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9" name="Shape 69"/>
        <p:cNvGrpSpPr/>
        <p:nvPr/>
      </p:nvGrpSpPr>
      <p:grpSpPr>
        <a:xfrm>
          <a:off x="0" y="0"/>
          <a:ext cx="0" cy="0"/>
          <a:chOff x="0" y="0"/>
          <a:chExt cx="0" cy="0"/>
        </a:xfrm>
      </p:grpSpPr>
      <p:sp>
        <p:nvSpPr>
          <p:cNvPr id="70" name="Shape 70"/>
          <p:cNvSpPr txBox="1"/>
          <p:nvPr>
            <p:ph type="ctrTitle"/>
          </p:nvPr>
        </p:nvSpPr>
        <p:spPr>
          <a:xfrm>
            <a:off x="288449" y="263400"/>
            <a:ext cx="8567100" cy="1135800"/>
          </a:xfrm>
          <a:prstGeom prst="rect">
            <a:avLst/>
          </a:prstGeom>
        </p:spPr>
        <p:txBody>
          <a:bodyPr anchorCtr="0" anchor="b" bIns="91425" lIns="91425" rIns="91425" tIns="91425">
            <a:noAutofit/>
          </a:bodyPr>
          <a:lstStyle/>
          <a:p>
            <a:pPr lvl="0" rtl="0">
              <a:spcBef>
                <a:spcPts val="0"/>
              </a:spcBef>
              <a:buNone/>
            </a:pPr>
            <a:r>
              <a:rPr lang="en"/>
              <a:t>Initial POV 1</a:t>
            </a:r>
          </a:p>
        </p:txBody>
      </p:sp>
      <p:sp>
        <p:nvSpPr>
          <p:cNvPr id="71" name="Shape 71"/>
          <p:cNvSpPr txBox="1"/>
          <p:nvPr/>
        </p:nvSpPr>
        <p:spPr>
          <a:xfrm>
            <a:off x="1070250" y="1814850"/>
            <a:ext cx="7785299" cy="2289599"/>
          </a:xfrm>
          <a:prstGeom prst="rect">
            <a:avLst/>
          </a:prstGeom>
          <a:noFill/>
          <a:ln>
            <a:noFill/>
          </a:ln>
        </p:spPr>
        <p:txBody>
          <a:bodyPr anchorCtr="0" anchor="t" bIns="91425" lIns="91425" rIns="91425" tIns="91425">
            <a:noAutofit/>
          </a:bodyPr>
          <a:lstStyle/>
          <a:p>
            <a:pPr indent="0" lvl="0" marL="0" marR="0" rtl="0" algn="l">
              <a:lnSpc>
                <a:spcPct val="115000"/>
              </a:lnSpc>
              <a:spcBef>
                <a:spcPts val="0"/>
              </a:spcBef>
              <a:spcAft>
                <a:spcPts val="0"/>
              </a:spcAft>
              <a:buSzPct val="45833"/>
              <a:buNone/>
            </a:pPr>
            <a:r>
              <a:rPr lang="en" sz="2400">
                <a:solidFill>
                  <a:schemeClr val="dk1"/>
                </a:solidFill>
              </a:rPr>
              <a:t>We met a math teacher at East Side Prep.</a:t>
            </a:r>
          </a:p>
          <a:p>
            <a:pPr indent="0" lvl="0" marL="0" marR="0" rtl="0" algn="l">
              <a:lnSpc>
                <a:spcPct val="115000"/>
              </a:lnSpc>
              <a:spcBef>
                <a:spcPts val="0"/>
              </a:spcBef>
              <a:spcAft>
                <a:spcPts val="0"/>
              </a:spcAft>
              <a:buNone/>
            </a:pPr>
            <a:r>
              <a:t/>
            </a:r>
            <a:endParaRPr sz="2400">
              <a:solidFill>
                <a:schemeClr val="dk1"/>
              </a:solidFill>
            </a:endParaRPr>
          </a:p>
          <a:p>
            <a:pPr indent="0" lvl="0" marL="0" marR="0" rtl="0" algn="l">
              <a:lnSpc>
                <a:spcPct val="115000"/>
              </a:lnSpc>
              <a:spcBef>
                <a:spcPts val="0"/>
              </a:spcBef>
              <a:spcAft>
                <a:spcPts val="0"/>
              </a:spcAft>
              <a:buNone/>
            </a:pPr>
            <a:r>
              <a:t/>
            </a:r>
            <a:endParaRPr sz="2400">
              <a:solidFill>
                <a:schemeClr val="dk1"/>
              </a:solidFill>
            </a:endParaRPr>
          </a:p>
          <a:p>
            <a:pPr lvl="0" rtl="0">
              <a:lnSpc>
                <a:spcPct val="115000"/>
              </a:lnSpc>
              <a:spcBef>
                <a:spcPts val="0"/>
              </a:spcBef>
              <a:buNone/>
            </a:pPr>
            <a:r>
              <a:t/>
            </a:r>
            <a:endParaRPr sz="1100"/>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6" name="Shape 246"/>
        <p:cNvGrpSpPr/>
        <p:nvPr/>
      </p:nvGrpSpPr>
      <p:grpSpPr>
        <a:xfrm>
          <a:off x="0" y="0"/>
          <a:ext cx="0" cy="0"/>
          <a:chOff x="0" y="0"/>
          <a:chExt cx="0" cy="0"/>
        </a:xfrm>
      </p:grpSpPr>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5" name="Shape 75"/>
        <p:cNvGrpSpPr/>
        <p:nvPr/>
      </p:nvGrpSpPr>
      <p:grpSpPr>
        <a:xfrm>
          <a:off x="0" y="0"/>
          <a:ext cx="0" cy="0"/>
          <a:chOff x="0" y="0"/>
          <a:chExt cx="0" cy="0"/>
        </a:xfrm>
      </p:grpSpPr>
      <p:sp>
        <p:nvSpPr>
          <p:cNvPr id="76" name="Shape 76"/>
          <p:cNvSpPr txBox="1"/>
          <p:nvPr>
            <p:ph type="ctrTitle"/>
          </p:nvPr>
        </p:nvSpPr>
        <p:spPr>
          <a:xfrm>
            <a:off x="288449" y="263400"/>
            <a:ext cx="8567100" cy="1135800"/>
          </a:xfrm>
          <a:prstGeom prst="rect">
            <a:avLst/>
          </a:prstGeom>
        </p:spPr>
        <p:txBody>
          <a:bodyPr anchorCtr="0" anchor="b" bIns="91425" lIns="91425" rIns="91425" tIns="91425">
            <a:noAutofit/>
          </a:bodyPr>
          <a:lstStyle/>
          <a:p>
            <a:pPr lvl="0" rtl="0">
              <a:spcBef>
                <a:spcPts val="0"/>
              </a:spcBef>
              <a:buNone/>
            </a:pPr>
            <a:r>
              <a:rPr lang="en"/>
              <a:t>Initial POV 1</a:t>
            </a:r>
          </a:p>
        </p:txBody>
      </p:sp>
      <p:sp>
        <p:nvSpPr>
          <p:cNvPr id="77" name="Shape 77"/>
          <p:cNvSpPr txBox="1"/>
          <p:nvPr/>
        </p:nvSpPr>
        <p:spPr>
          <a:xfrm>
            <a:off x="1070250" y="1814850"/>
            <a:ext cx="7785299" cy="2289599"/>
          </a:xfrm>
          <a:prstGeom prst="rect">
            <a:avLst/>
          </a:prstGeom>
          <a:noFill/>
          <a:ln>
            <a:noFill/>
          </a:ln>
        </p:spPr>
        <p:txBody>
          <a:bodyPr anchorCtr="0" anchor="t" bIns="91425" lIns="91425" rIns="91425" tIns="91425">
            <a:noAutofit/>
          </a:bodyPr>
          <a:lstStyle/>
          <a:p>
            <a:pPr indent="0" lvl="0" marL="0" marR="0" rtl="0" algn="l">
              <a:lnSpc>
                <a:spcPct val="115000"/>
              </a:lnSpc>
              <a:spcBef>
                <a:spcPts val="0"/>
              </a:spcBef>
              <a:spcAft>
                <a:spcPts val="0"/>
              </a:spcAft>
              <a:buSzPct val="45833"/>
              <a:buNone/>
            </a:pPr>
            <a:r>
              <a:rPr lang="en" sz="2400">
                <a:solidFill>
                  <a:schemeClr val="dk1"/>
                </a:solidFill>
              </a:rPr>
              <a:t>We met a math teacher at East Side Prep.</a:t>
            </a:r>
          </a:p>
          <a:p>
            <a:pPr indent="0" lvl="0" marL="0" marR="0" rtl="0" algn="l">
              <a:lnSpc>
                <a:spcPct val="115000"/>
              </a:lnSpc>
              <a:spcBef>
                <a:spcPts val="0"/>
              </a:spcBef>
              <a:spcAft>
                <a:spcPts val="0"/>
              </a:spcAft>
              <a:buSzPct val="45833"/>
              <a:buNone/>
            </a:pPr>
            <a:r>
              <a:rPr lang="en" sz="2400">
                <a:solidFill>
                  <a:schemeClr val="dk1"/>
                </a:solidFill>
              </a:rPr>
              <a:t>We were surprised to find that teachers can’t grade everything, but want to.</a:t>
            </a:r>
          </a:p>
          <a:p>
            <a:pPr indent="0" lvl="0" marL="0" marR="0" rtl="0" algn="l">
              <a:lnSpc>
                <a:spcPct val="115000"/>
              </a:lnSpc>
              <a:spcBef>
                <a:spcPts val="0"/>
              </a:spcBef>
              <a:spcAft>
                <a:spcPts val="0"/>
              </a:spcAft>
              <a:buNone/>
            </a:pPr>
            <a:r>
              <a:t/>
            </a:r>
            <a:endParaRPr sz="2400">
              <a:solidFill>
                <a:schemeClr val="dk1"/>
              </a:solidFill>
            </a:endParaRPr>
          </a:p>
          <a:p>
            <a:pPr indent="0" lvl="0" marL="0" marR="0" rtl="0" algn="l">
              <a:lnSpc>
                <a:spcPct val="115000"/>
              </a:lnSpc>
              <a:spcBef>
                <a:spcPts val="0"/>
              </a:spcBef>
              <a:spcAft>
                <a:spcPts val="0"/>
              </a:spcAft>
              <a:buNone/>
            </a:pPr>
            <a:r>
              <a:t/>
            </a:r>
            <a:endParaRPr sz="2400">
              <a:solidFill>
                <a:schemeClr val="dk1"/>
              </a:solidFill>
            </a:endParaRPr>
          </a:p>
          <a:p>
            <a:pPr lvl="0" rtl="0">
              <a:lnSpc>
                <a:spcPct val="115000"/>
              </a:lnSpc>
              <a:spcBef>
                <a:spcPts val="0"/>
              </a:spcBef>
              <a:buNone/>
            </a:pPr>
            <a:r>
              <a:t/>
            </a:r>
            <a:endParaRPr sz="1100"/>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1" name="Shape 81"/>
        <p:cNvGrpSpPr/>
        <p:nvPr/>
      </p:nvGrpSpPr>
      <p:grpSpPr>
        <a:xfrm>
          <a:off x="0" y="0"/>
          <a:ext cx="0" cy="0"/>
          <a:chOff x="0" y="0"/>
          <a:chExt cx="0" cy="0"/>
        </a:xfrm>
      </p:grpSpPr>
      <p:sp>
        <p:nvSpPr>
          <p:cNvPr id="82" name="Shape 82"/>
          <p:cNvSpPr txBox="1"/>
          <p:nvPr>
            <p:ph type="ctrTitle"/>
          </p:nvPr>
        </p:nvSpPr>
        <p:spPr>
          <a:xfrm>
            <a:off x="288449" y="263400"/>
            <a:ext cx="8567100" cy="1135800"/>
          </a:xfrm>
          <a:prstGeom prst="rect">
            <a:avLst/>
          </a:prstGeom>
        </p:spPr>
        <p:txBody>
          <a:bodyPr anchorCtr="0" anchor="b" bIns="91425" lIns="91425" rIns="91425" tIns="91425">
            <a:noAutofit/>
          </a:bodyPr>
          <a:lstStyle/>
          <a:p>
            <a:pPr lvl="0" rtl="0">
              <a:spcBef>
                <a:spcPts val="0"/>
              </a:spcBef>
              <a:buNone/>
            </a:pPr>
            <a:r>
              <a:rPr lang="en"/>
              <a:t>Initial POV 1</a:t>
            </a:r>
          </a:p>
        </p:txBody>
      </p:sp>
      <p:sp>
        <p:nvSpPr>
          <p:cNvPr id="83" name="Shape 83"/>
          <p:cNvSpPr txBox="1"/>
          <p:nvPr/>
        </p:nvSpPr>
        <p:spPr>
          <a:xfrm>
            <a:off x="1070250" y="1814850"/>
            <a:ext cx="7785299" cy="2289599"/>
          </a:xfrm>
          <a:prstGeom prst="rect">
            <a:avLst/>
          </a:prstGeom>
          <a:noFill/>
          <a:ln>
            <a:noFill/>
          </a:ln>
        </p:spPr>
        <p:txBody>
          <a:bodyPr anchorCtr="0" anchor="t" bIns="91425" lIns="91425" rIns="91425" tIns="91425">
            <a:noAutofit/>
          </a:bodyPr>
          <a:lstStyle/>
          <a:p>
            <a:pPr indent="0" lvl="0" marL="0" marR="0" rtl="0" algn="l">
              <a:lnSpc>
                <a:spcPct val="115000"/>
              </a:lnSpc>
              <a:spcBef>
                <a:spcPts val="0"/>
              </a:spcBef>
              <a:spcAft>
                <a:spcPts val="0"/>
              </a:spcAft>
              <a:buSzPct val="45833"/>
              <a:buNone/>
            </a:pPr>
            <a:r>
              <a:rPr lang="en" sz="2400">
                <a:solidFill>
                  <a:srgbClr val="FFFFFF"/>
                </a:solidFill>
              </a:rPr>
              <a:t>We met a math teacher at East Side Prep.</a:t>
            </a:r>
          </a:p>
          <a:p>
            <a:pPr indent="0" lvl="0" marL="0" marR="0" rtl="0" algn="l">
              <a:lnSpc>
                <a:spcPct val="115000"/>
              </a:lnSpc>
              <a:spcBef>
                <a:spcPts val="0"/>
              </a:spcBef>
              <a:spcAft>
                <a:spcPts val="0"/>
              </a:spcAft>
              <a:buSzPct val="45833"/>
              <a:buNone/>
            </a:pPr>
            <a:r>
              <a:rPr lang="en" sz="2400">
                <a:solidFill>
                  <a:srgbClr val="FFFFFF"/>
                </a:solidFill>
              </a:rPr>
              <a:t>We were surprised to find that teachers can’t grade everything, but want to.</a:t>
            </a:r>
          </a:p>
          <a:p>
            <a:pPr indent="0" lvl="0" marL="0" marR="0" rtl="0" algn="l">
              <a:lnSpc>
                <a:spcPct val="115000"/>
              </a:lnSpc>
              <a:spcBef>
                <a:spcPts val="0"/>
              </a:spcBef>
              <a:spcAft>
                <a:spcPts val="0"/>
              </a:spcAft>
              <a:buSzPct val="45833"/>
              <a:buNone/>
            </a:pPr>
            <a:r>
              <a:rPr lang="en" sz="2400">
                <a:solidFill>
                  <a:srgbClr val="FFFFFF"/>
                </a:solidFill>
              </a:rPr>
              <a:t>It would be game changing if we could reduce the time spent grading homework while still providing students with individual feedback on their work.</a:t>
            </a:r>
          </a:p>
          <a:p>
            <a:pPr indent="0" lvl="0" marL="0" marR="0" rtl="0" algn="l">
              <a:lnSpc>
                <a:spcPct val="115000"/>
              </a:lnSpc>
              <a:spcBef>
                <a:spcPts val="0"/>
              </a:spcBef>
              <a:spcAft>
                <a:spcPts val="0"/>
              </a:spcAft>
              <a:buNone/>
            </a:pPr>
            <a:r>
              <a:t/>
            </a:r>
            <a:endParaRPr sz="2400">
              <a:solidFill>
                <a:schemeClr val="dk1"/>
              </a:solidFill>
            </a:endParaRPr>
          </a:p>
          <a:p>
            <a:pPr lvl="0" rtl="0">
              <a:lnSpc>
                <a:spcPct val="115000"/>
              </a:lnSpc>
              <a:spcBef>
                <a:spcPts val="0"/>
              </a:spcBef>
              <a:buNone/>
            </a:pPr>
            <a:r>
              <a:t/>
            </a:r>
            <a:endParaRPr sz="1100"/>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7" name="Shape 87"/>
        <p:cNvGrpSpPr/>
        <p:nvPr/>
      </p:nvGrpSpPr>
      <p:grpSpPr>
        <a:xfrm>
          <a:off x="0" y="0"/>
          <a:ext cx="0" cy="0"/>
          <a:chOff x="0" y="0"/>
          <a:chExt cx="0" cy="0"/>
        </a:xfrm>
      </p:grpSpPr>
      <p:sp>
        <p:nvSpPr>
          <p:cNvPr id="88" name="Shape 88"/>
          <p:cNvSpPr txBox="1"/>
          <p:nvPr>
            <p:ph type="ctrTitle"/>
          </p:nvPr>
        </p:nvSpPr>
        <p:spPr>
          <a:xfrm>
            <a:off x="288449" y="263400"/>
            <a:ext cx="8567100" cy="1135800"/>
          </a:xfrm>
          <a:prstGeom prst="rect">
            <a:avLst/>
          </a:prstGeom>
        </p:spPr>
        <p:txBody>
          <a:bodyPr anchorCtr="0" anchor="b" bIns="91425" lIns="91425" rIns="91425" tIns="91425">
            <a:noAutofit/>
          </a:bodyPr>
          <a:lstStyle/>
          <a:p>
            <a:pPr lvl="0" rtl="0">
              <a:spcBef>
                <a:spcPts val="0"/>
              </a:spcBef>
              <a:buNone/>
            </a:pPr>
            <a:r>
              <a:rPr lang="en"/>
              <a:t>Initial POV 2</a:t>
            </a:r>
          </a:p>
        </p:txBody>
      </p:sp>
      <p:sp>
        <p:nvSpPr>
          <p:cNvPr id="89" name="Shape 89"/>
          <p:cNvSpPr txBox="1"/>
          <p:nvPr/>
        </p:nvSpPr>
        <p:spPr>
          <a:xfrm>
            <a:off x="1070250" y="1814850"/>
            <a:ext cx="7785299" cy="2289599"/>
          </a:xfrm>
          <a:prstGeom prst="rect">
            <a:avLst/>
          </a:prstGeom>
          <a:noFill/>
          <a:ln>
            <a:noFill/>
          </a:ln>
        </p:spPr>
        <p:txBody>
          <a:bodyPr anchorCtr="0" anchor="t" bIns="91425" lIns="91425" rIns="91425" tIns="91425">
            <a:noAutofit/>
          </a:bodyPr>
          <a:lstStyle/>
          <a:p>
            <a:pPr indent="0" lvl="0" marL="0" marR="0" rtl="0" algn="l">
              <a:lnSpc>
                <a:spcPct val="115000"/>
              </a:lnSpc>
              <a:spcBef>
                <a:spcPts val="0"/>
              </a:spcBef>
              <a:spcAft>
                <a:spcPts val="0"/>
              </a:spcAft>
              <a:buSzPct val="45833"/>
              <a:buNone/>
            </a:pPr>
            <a:r>
              <a:rPr lang="en" sz="2400">
                <a:solidFill>
                  <a:schemeClr val="dk1"/>
                </a:solidFill>
              </a:rPr>
              <a:t>We interviewed the academic director at a non profit tutoring program for students from East Palo Alto. </a:t>
            </a:r>
          </a:p>
          <a:p>
            <a:pPr indent="0" lvl="0" marL="0" marR="0" rtl="0" algn="l">
              <a:lnSpc>
                <a:spcPct val="115000"/>
              </a:lnSpc>
              <a:spcBef>
                <a:spcPts val="0"/>
              </a:spcBef>
              <a:spcAft>
                <a:spcPts val="0"/>
              </a:spcAft>
              <a:buNone/>
            </a:pPr>
            <a:r>
              <a:t/>
            </a:r>
            <a:endParaRPr sz="2400">
              <a:solidFill>
                <a:schemeClr val="dk1"/>
              </a:solidFill>
            </a:endParaRPr>
          </a:p>
          <a:p>
            <a:pPr indent="0" lvl="0" marL="0" marR="0" rtl="0" algn="l">
              <a:lnSpc>
                <a:spcPct val="115000"/>
              </a:lnSpc>
              <a:spcBef>
                <a:spcPts val="0"/>
              </a:spcBef>
              <a:spcAft>
                <a:spcPts val="0"/>
              </a:spcAft>
              <a:buNone/>
            </a:pPr>
            <a:r>
              <a:t/>
            </a:r>
            <a:endParaRPr sz="2400">
              <a:solidFill>
                <a:schemeClr val="dk1"/>
              </a:solidFill>
            </a:endParaRPr>
          </a:p>
          <a:p>
            <a:pPr indent="0" lvl="0" marL="0" marR="0" rtl="0" algn="l">
              <a:lnSpc>
                <a:spcPct val="115000"/>
              </a:lnSpc>
              <a:spcBef>
                <a:spcPts val="0"/>
              </a:spcBef>
              <a:spcAft>
                <a:spcPts val="0"/>
              </a:spcAft>
              <a:buNone/>
            </a:pPr>
            <a:r>
              <a:t/>
            </a:r>
            <a:endParaRPr sz="2400">
              <a:solidFill>
                <a:schemeClr val="dk1"/>
              </a:solidFill>
            </a:endParaRPr>
          </a:p>
          <a:p>
            <a:pPr lvl="0" rtl="0">
              <a:lnSpc>
                <a:spcPct val="115000"/>
              </a:lnSpc>
              <a:spcBef>
                <a:spcPts val="0"/>
              </a:spcBef>
              <a:buNone/>
            </a:pPr>
            <a:r>
              <a:t/>
            </a:r>
            <a:endParaRPr sz="1100"/>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3" name="Shape 93"/>
        <p:cNvGrpSpPr/>
        <p:nvPr/>
      </p:nvGrpSpPr>
      <p:grpSpPr>
        <a:xfrm>
          <a:off x="0" y="0"/>
          <a:ext cx="0" cy="0"/>
          <a:chOff x="0" y="0"/>
          <a:chExt cx="0" cy="0"/>
        </a:xfrm>
      </p:grpSpPr>
      <p:sp>
        <p:nvSpPr>
          <p:cNvPr id="94" name="Shape 94"/>
          <p:cNvSpPr txBox="1"/>
          <p:nvPr>
            <p:ph type="ctrTitle"/>
          </p:nvPr>
        </p:nvSpPr>
        <p:spPr>
          <a:xfrm>
            <a:off x="288449" y="263400"/>
            <a:ext cx="8567100" cy="1135800"/>
          </a:xfrm>
          <a:prstGeom prst="rect">
            <a:avLst/>
          </a:prstGeom>
        </p:spPr>
        <p:txBody>
          <a:bodyPr anchorCtr="0" anchor="b" bIns="91425" lIns="91425" rIns="91425" tIns="91425">
            <a:noAutofit/>
          </a:bodyPr>
          <a:lstStyle/>
          <a:p>
            <a:pPr lvl="0" rtl="0">
              <a:spcBef>
                <a:spcPts val="0"/>
              </a:spcBef>
              <a:buNone/>
            </a:pPr>
            <a:r>
              <a:rPr lang="en"/>
              <a:t>Initial POV 2</a:t>
            </a:r>
          </a:p>
        </p:txBody>
      </p:sp>
      <p:sp>
        <p:nvSpPr>
          <p:cNvPr id="95" name="Shape 95"/>
          <p:cNvSpPr txBox="1"/>
          <p:nvPr/>
        </p:nvSpPr>
        <p:spPr>
          <a:xfrm>
            <a:off x="1070250" y="1814850"/>
            <a:ext cx="7785299" cy="2289599"/>
          </a:xfrm>
          <a:prstGeom prst="rect">
            <a:avLst/>
          </a:prstGeom>
          <a:noFill/>
          <a:ln>
            <a:noFill/>
          </a:ln>
        </p:spPr>
        <p:txBody>
          <a:bodyPr anchorCtr="0" anchor="t" bIns="91425" lIns="91425" rIns="91425" tIns="91425">
            <a:noAutofit/>
          </a:bodyPr>
          <a:lstStyle/>
          <a:p>
            <a:pPr indent="0" lvl="0" marL="0" marR="0" rtl="0" algn="l">
              <a:lnSpc>
                <a:spcPct val="115000"/>
              </a:lnSpc>
              <a:spcBef>
                <a:spcPts val="0"/>
              </a:spcBef>
              <a:spcAft>
                <a:spcPts val="0"/>
              </a:spcAft>
              <a:buSzPct val="45833"/>
              <a:buNone/>
            </a:pPr>
            <a:r>
              <a:rPr lang="en" sz="2400">
                <a:solidFill>
                  <a:schemeClr val="dk1"/>
                </a:solidFill>
              </a:rPr>
              <a:t>We interviewed the academic director at a non profit tutoring program for students from East Palo Alto. </a:t>
            </a:r>
          </a:p>
          <a:p>
            <a:pPr indent="0" lvl="0" marL="0" marR="0" rtl="0" algn="l">
              <a:lnSpc>
                <a:spcPct val="115000"/>
              </a:lnSpc>
              <a:spcBef>
                <a:spcPts val="0"/>
              </a:spcBef>
              <a:spcAft>
                <a:spcPts val="0"/>
              </a:spcAft>
              <a:buSzPct val="45833"/>
              <a:buNone/>
            </a:pPr>
            <a:r>
              <a:rPr lang="en" sz="2400">
                <a:solidFill>
                  <a:schemeClr val="dk1"/>
                </a:solidFill>
              </a:rPr>
              <a:t>We were surprised to learn that low resource parents have difficulty engaging with parent/teacher communication tools. </a:t>
            </a:r>
          </a:p>
          <a:p>
            <a:pPr indent="0" lvl="0" marL="0" marR="0" rtl="0" algn="l">
              <a:lnSpc>
                <a:spcPct val="115000"/>
              </a:lnSpc>
              <a:spcBef>
                <a:spcPts val="0"/>
              </a:spcBef>
              <a:spcAft>
                <a:spcPts val="0"/>
              </a:spcAft>
              <a:buNone/>
            </a:pPr>
            <a:r>
              <a:t/>
            </a:r>
            <a:endParaRPr sz="2400">
              <a:solidFill>
                <a:schemeClr val="dk1"/>
              </a:solidFill>
            </a:endParaRPr>
          </a:p>
          <a:p>
            <a:pPr indent="0" lvl="0" marL="0" marR="0" rtl="0" algn="l">
              <a:lnSpc>
                <a:spcPct val="115000"/>
              </a:lnSpc>
              <a:spcBef>
                <a:spcPts val="0"/>
              </a:spcBef>
              <a:spcAft>
                <a:spcPts val="0"/>
              </a:spcAft>
              <a:buNone/>
            </a:pPr>
            <a:r>
              <a:t/>
            </a:r>
            <a:endParaRPr sz="2400">
              <a:solidFill>
                <a:schemeClr val="dk1"/>
              </a:solidFill>
            </a:endParaRPr>
          </a:p>
          <a:p>
            <a:pPr lvl="0" rtl="0">
              <a:lnSpc>
                <a:spcPct val="115000"/>
              </a:lnSpc>
              <a:spcBef>
                <a:spcPts val="0"/>
              </a:spcBef>
              <a:buNone/>
            </a:pPr>
            <a:r>
              <a:t/>
            </a:r>
            <a:endParaRPr sz="1100"/>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9" name="Shape 99"/>
        <p:cNvGrpSpPr/>
        <p:nvPr/>
      </p:nvGrpSpPr>
      <p:grpSpPr>
        <a:xfrm>
          <a:off x="0" y="0"/>
          <a:ext cx="0" cy="0"/>
          <a:chOff x="0" y="0"/>
          <a:chExt cx="0" cy="0"/>
        </a:xfrm>
      </p:grpSpPr>
      <p:sp>
        <p:nvSpPr>
          <p:cNvPr id="100" name="Shape 100"/>
          <p:cNvSpPr txBox="1"/>
          <p:nvPr>
            <p:ph type="ctrTitle"/>
          </p:nvPr>
        </p:nvSpPr>
        <p:spPr>
          <a:xfrm>
            <a:off x="288449" y="263400"/>
            <a:ext cx="8567100" cy="1135800"/>
          </a:xfrm>
          <a:prstGeom prst="rect">
            <a:avLst/>
          </a:prstGeom>
        </p:spPr>
        <p:txBody>
          <a:bodyPr anchorCtr="0" anchor="b" bIns="91425" lIns="91425" rIns="91425" tIns="91425">
            <a:noAutofit/>
          </a:bodyPr>
          <a:lstStyle/>
          <a:p>
            <a:pPr lvl="0" rtl="0">
              <a:spcBef>
                <a:spcPts val="0"/>
              </a:spcBef>
              <a:buNone/>
            </a:pPr>
            <a:r>
              <a:rPr lang="en"/>
              <a:t>Initial POV 2</a:t>
            </a:r>
          </a:p>
        </p:txBody>
      </p:sp>
      <p:sp>
        <p:nvSpPr>
          <p:cNvPr id="101" name="Shape 101"/>
          <p:cNvSpPr txBox="1"/>
          <p:nvPr/>
        </p:nvSpPr>
        <p:spPr>
          <a:xfrm>
            <a:off x="1070250" y="1814850"/>
            <a:ext cx="7785299" cy="2289599"/>
          </a:xfrm>
          <a:prstGeom prst="rect">
            <a:avLst/>
          </a:prstGeom>
          <a:noFill/>
          <a:ln>
            <a:noFill/>
          </a:ln>
        </p:spPr>
        <p:txBody>
          <a:bodyPr anchorCtr="0" anchor="t" bIns="91425" lIns="91425" rIns="91425" tIns="91425">
            <a:noAutofit/>
          </a:bodyPr>
          <a:lstStyle/>
          <a:p>
            <a:pPr indent="0" lvl="0" marL="0" marR="0" rtl="0" algn="l">
              <a:lnSpc>
                <a:spcPct val="115000"/>
              </a:lnSpc>
              <a:spcBef>
                <a:spcPts val="0"/>
              </a:spcBef>
              <a:spcAft>
                <a:spcPts val="0"/>
              </a:spcAft>
              <a:buSzPct val="45833"/>
              <a:buNone/>
            </a:pPr>
            <a:r>
              <a:rPr lang="en" sz="2400">
                <a:solidFill>
                  <a:schemeClr val="dk1"/>
                </a:solidFill>
              </a:rPr>
              <a:t>We interviewed the academic director at a non profit tutoring program for students from East Palo Alto. </a:t>
            </a:r>
          </a:p>
          <a:p>
            <a:pPr indent="0" lvl="0" marL="0" marR="0" rtl="0" algn="l">
              <a:lnSpc>
                <a:spcPct val="115000"/>
              </a:lnSpc>
              <a:spcBef>
                <a:spcPts val="0"/>
              </a:spcBef>
              <a:spcAft>
                <a:spcPts val="0"/>
              </a:spcAft>
              <a:buSzPct val="45833"/>
              <a:buNone/>
            </a:pPr>
            <a:r>
              <a:rPr lang="en" sz="2400">
                <a:solidFill>
                  <a:schemeClr val="dk1"/>
                </a:solidFill>
              </a:rPr>
              <a:t>We were surprised to learn that low resource parents have difficulty engaging with parent/teacher communication tools. </a:t>
            </a:r>
          </a:p>
          <a:p>
            <a:pPr indent="0" lvl="0" marL="0" marR="0" rtl="0" algn="l">
              <a:lnSpc>
                <a:spcPct val="115000"/>
              </a:lnSpc>
              <a:spcBef>
                <a:spcPts val="0"/>
              </a:spcBef>
              <a:spcAft>
                <a:spcPts val="0"/>
              </a:spcAft>
              <a:buSzPct val="45833"/>
              <a:buNone/>
            </a:pPr>
            <a:r>
              <a:rPr lang="en" sz="2400">
                <a:solidFill>
                  <a:schemeClr val="dk1"/>
                </a:solidFill>
              </a:rPr>
              <a:t>We think it would be game changing if we removed barriers to parent communication and involvement.</a:t>
            </a:r>
          </a:p>
          <a:p>
            <a:pPr indent="0" lvl="0" marL="0" marR="0" rtl="0" algn="l">
              <a:lnSpc>
                <a:spcPct val="115000"/>
              </a:lnSpc>
              <a:spcBef>
                <a:spcPts val="0"/>
              </a:spcBef>
              <a:spcAft>
                <a:spcPts val="0"/>
              </a:spcAft>
              <a:buNone/>
            </a:pPr>
            <a:r>
              <a:t/>
            </a:r>
            <a:endParaRPr sz="2400">
              <a:solidFill>
                <a:schemeClr val="dk1"/>
              </a:solidFill>
            </a:endParaRPr>
          </a:p>
          <a:p>
            <a:pPr lvl="0" rtl="0">
              <a:lnSpc>
                <a:spcPct val="115000"/>
              </a:lnSpc>
              <a:spcBef>
                <a:spcPts val="0"/>
              </a:spcBef>
              <a:buNone/>
            </a:pPr>
            <a:r>
              <a:t/>
            </a:r>
            <a:endParaRPr sz="1100"/>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5" name="Shape 105"/>
        <p:cNvGrpSpPr/>
        <p:nvPr/>
      </p:nvGrpSpPr>
      <p:grpSpPr>
        <a:xfrm>
          <a:off x="0" y="0"/>
          <a:ext cx="0" cy="0"/>
          <a:chOff x="0" y="0"/>
          <a:chExt cx="0" cy="0"/>
        </a:xfrm>
      </p:grpSpPr>
      <p:sp>
        <p:nvSpPr>
          <p:cNvPr id="106" name="Shape 106"/>
          <p:cNvSpPr txBox="1"/>
          <p:nvPr>
            <p:ph type="ctrTitle"/>
          </p:nvPr>
        </p:nvSpPr>
        <p:spPr>
          <a:xfrm>
            <a:off x="288449" y="263400"/>
            <a:ext cx="8567100" cy="1135800"/>
          </a:xfrm>
          <a:prstGeom prst="rect">
            <a:avLst/>
          </a:prstGeom>
        </p:spPr>
        <p:txBody>
          <a:bodyPr anchorCtr="0" anchor="b" bIns="91425" lIns="91425" rIns="91425" tIns="91425">
            <a:noAutofit/>
          </a:bodyPr>
          <a:lstStyle/>
          <a:p>
            <a:pPr lvl="0" rtl="0">
              <a:spcBef>
                <a:spcPts val="0"/>
              </a:spcBef>
              <a:buNone/>
            </a:pPr>
            <a:r>
              <a:rPr lang="en"/>
              <a:t>Additional Needfinding</a:t>
            </a:r>
          </a:p>
        </p:txBody>
      </p:sp>
      <p:pic>
        <p:nvPicPr>
          <p:cNvPr id="107" name="Shape 107"/>
          <p:cNvPicPr preferRelativeResize="0"/>
          <p:nvPr/>
        </p:nvPicPr>
        <p:blipFill>
          <a:blip r:embed="rId3">
            <a:alphaModFix/>
          </a:blip>
          <a:stretch>
            <a:fillRect/>
          </a:stretch>
        </p:blipFill>
        <p:spPr>
          <a:xfrm>
            <a:off x="763125" y="1579900"/>
            <a:ext cx="1921599" cy="2886624"/>
          </a:xfrm>
          <a:prstGeom prst="rect">
            <a:avLst/>
          </a:prstGeom>
          <a:noFill/>
          <a:ln>
            <a:noFill/>
          </a:ln>
        </p:spPr>
      </p:pic>
      <p:pic>
        <p:nvPicPr>
          <p:cNvPr id="108" name="Shape 108"/>
          <p:cNvPicPr preferRelativeResize="0"/>
          <p:nvPr/>
        </p:nvPicPr>
        <p:blipFill rotWithShape="1">
          <a:blip r:embed="rId4">
            <a:alphaModFix/>
          </a:blip>
          <a:srcRect b="10665" l="0" r="0" t="10038"/>
          <a:stretch/>
        </p:blipFill>
        <p:spPr>
          <a:xfrm>
            <a:off x="3288036" y="1489550"/>
            <a:ext cx="2567920" cy="3067325"/>
          </a:xfrm>
          <a:prstGeom prst="rect">
            <a:avLst/>
          </a:prstGeom>
          <a:noFill/>
          <a:ln>
            <a:noFill/>
          </a:ln>
        </p:spPr>
      </p:pic>
      <p:pic>
        <p:nvPicPr>
          <p:cNvPr id="109" name="Shape 109"/>
          <p:cNvPicPr preferRelativeResize="0"/>
          <p:nvPr/>
        </p:nvPicPr>
        <p:blipFill>
          <a:blip r:embed="rId5">
            <a:alphaModFix/>
          </a:blip>
          <a:stretch>
            <a:fillRect/>
          </a:stretch>
        </p:blipFill>
        <p:spPr>
          <a:xfrm>
            <a:off x="6459250" y="1865600"/>
            <a:ext cx="2162175" cy="2162175"/>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simple-dark-2">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